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5596E5E-1552-40F3-ADB5-F855B523BE14}" type="datetimeFigureOut">
              <a:rPr lang="en-US" smtClean="0"/>
              <a:t>6/11/2019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AF1979F-1405-4879-83D2-EE4258407330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F1979F-1405-4879-83D2-EE4258407330}" type="slidenum">
              <a:rPr lang="en-US" smtClean="0"/>
              <a:t>6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62CA9-8CC9-4C1B-8C35-2C495310B1C1}" type="datetimeFigureOut">
              <a:rPr lang="en-US" smtClean="0"/>
              <a:t>6/11/2019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5F7405-2426-4477-BD96-DFD0D300E32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62CA9-8CC9-4C1B-8C35-2C495310B1C1}" type="datetimeFigureOut">
              <a:rPr lang="en-US" smtClean="0"/>
              <a:t>6/11/2019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5F7405-2426-4477-BD96-DFD0D300E32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62CA9-8CC9-4C1B-8C35-2C495310B1C1}" type="datetimeFigureOut">
              <a:rPr lang="en-US" smtClean="0"/>
              <a:t>6/11/2019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5F7405-2426-4477-BD96-DFD0D300E32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62CA9-8CC9-4C1B-8C35-2C495310B1C1}" type="datetimeFigureOut">
              <a:rPr lang="en-US" smtClean="0"/>
              <a:t>6/11/2019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5F7405-2426-4477-BD96-DFD0D300E32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62CA9-8CC9-4C1B-8C35-2C495310B1C1}" type="datetimeFigureOut">
              <a:rPr lang="en-US" smtClean="0"/>
              <a:t>6/11/2019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5F7405-2426-4477-BD96-DFD0D300E32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62CA9-8CC9-4C1B-8C35-2C495310B1C1}" type="datetimeFigureOut">
              <a:rPr lang="en-US" smtClean="0"/>
              <a:t>6/11/2019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5F7405-2426-4477-BD96-DFD0D300E32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62CA9-8CC9-4C1B-8C35-2C495310B1C1}" type="datetimeFigureOut">
              <a:rPr lang="en-US" smtClean="0"/>
              <a:t>6/11/2019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5F7405-2426-4477-BD96-DFD0D300E32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62CA9-8CC9-4C1B-8C35-2C495310B1C1}" type="datetimeFigureOut">
              <a:rPr lang="en-US" smtClean="0"/>
              <a:t>6/11/2019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5F7405-2426-4477-BD96-DFD0D300E32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62CA9-8CC9-4C1B-8C35-2C495310B1C1}" type="datetimeFigureOut">
              <a:rPr lang="en-US" smtClean="0"/>
              <a:t>6/11/2019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5F7405-2426-4477-BD96-DFD0D300E32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62CA9-8CC9-4C1B-8C35-2C495310B1C1}" type="datetimeFigureOut">
              <a:rPr lang="en-US" smtClean="0"/>
              <a:t>6/11/2019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5F7405-2426-4477-BD96-DFD0D300E32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62CA9-8CC9-4C1B-8C35-2C495310B1C1}" type="datetimeFigureOut">
              <a:rPr lang="en-US" smtClean="0"/>
              <a:t>6/11/2019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5F7405-2426-4477-BD96-DFD0D300E32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A62CA9-8CC9-4C1B-8C35-2C495310B1C1}" type="datetimeFigureOut">
              <a:rPr lang="en-US" smtClean="0"/>
              <a:t>6/11/2019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5F7405-2426-4477-BD96-DFD0D300E32C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785795"/>
            <a:ext cx="7772400" cy="1214445"/>
          </a:xfrm>
        </p:spPr>
        <p:txBody>
          <a:bodyPr>
            <a:normAutofit/>
          </a:bodyPr>
          <a:lstStyle/>
          <a:p>
            <a:r>
              <a:rPr lang="en-IN" sz="4000" b="1" dirty="0" err="1" smtClean="0">
                <a:solidFill>
                  <a:srgbClr val="FF0000"/>
                </a:solidFill>
                <a:latin typeface="TAU-Marutham" pitchFamily="34" charset="0"/>
                <a:cs typeface="TAU-Marutham" pitchFamily="34" charset="0"/>
              </a:rPr>
              <a:t>தமிழர்</a:t>
            </a:r>
            <a:r>
              <a:rPr lang="en-IN" sz="4000" b="1" dirty="0" smtClean="0">
                <a:solidFill>
                  <a:srgbClr val="FF0000"/>
                </a:solidFill>
                <a:latin typeface="TAU-Marutham" pitchFamily="34" charset="0"/>
                <a:cs typeface="TAU-Marutham" pitchFamily="34" charset="0"/>
              </a:rPr>
              <a:t> </a:t>
            </a:r>
            <a:r>
              <a:rPr lang="en-IN" sz="4000" b="1" dirty="0" err="1" smtClean="0">
                <a:solidFill>
                  <a:srgbClr val="FF0000"/>
                </a:solidFill>
                <a:latin typeface="TAU-Marutham" pitchFamily="34" charset="0"/>
                <a:cs typeface="TAU-Marutham" pitchFamily="34" charset="0"/>
              </a:rPr>
              <a:t>குடும்ப</a:t>
            </a:r>
            <a:r>
              <a:rPr lang="en-IN" sz="4000" b="1" dirty="0" smtClean="0">
                <a:solidFill>
                  <a:srgbClr val="FF0000"/>
                </a:solidFill>
                <a:latin typeface="TAU-Marutham" pitchFamily="34" charset="0"/>
                <a:cs typeface="TAU-Marutham" pitchFamily="34" charset="0"/>
              </a:rPr>
              <a:t> </a:t>
            </a:r>
            <a:r>
              <a:rPr lang="en-IN" sz="4000" b="1" dirty="0" err="1" smtClean="0">
                <a:solidFill>
                  <a:srgbClr val="FF0000"/>
                </a:solidFill>
                <a:latin typeface="TAU-Marutham" pitchFamily="34" charset="0"/>
                <a:cs typeface="TAU-Marutham" pitchFamily="34" charset="0"/>
              </a:rPr>
              <a:t>முறை</a:t>
            </a:r>
            <a:endParaRPr lang="en-US" sz="4000" b="1" dirty="0">
              <a:solidFill>
                <a:srgbClr val="FF0000"/>
              </a:solidFill>
              <a:latin typeface="TAU-Marutham" pitchFamily="34" charset="0"/>
              <a:cs typeface="TAU-Marutham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pPr algn="l"/>
            <a:r>
              <a:rPr lang="en-IN" sz="2800" dirty="0" err="1" smtClean="0">
                <a:solidFill>
                  <a:schemeClr val="tx1"/>
                </a:solidFill>
                <a:latin typeface="TAU-Marutham" pitchFamily="34" charset="0"/>
                <a:cs typeface="TAU-Marutham" pitchFamily="34" charset="0"/>
              </a:rPr>
              <a:t>தமிழ்ச்</a:t>
            </a:r>
            <a:r>
              <a:rPr lang="en-IN" sz="2800" dirty="0" smtClean="0">
                <a:solidFill>
                  <a:schemeClr val="tx1"/>
                </a:solidFill>
                <a:latin typeface="TAU-Marutham" pitchFamily="34" charset="0"/>
                <a:cs typeface="TAU-Marutham" pitchFamily="34" charset="0"/>
              </a:rPr>
              <a:t> </a:t>
            </a:r>
            <a:r>
              <a:rPr lang="en-IN" sz="2800" dirty="0" err="1" smtClean="0">
                <a:solidFill>
                  <a:schemeClr val="tx1"/>
                </a:solidFill>
                <a:latin typeface="TAU-Marutham" pitchFamily="34" charset="0"/>
                <a:cs typeface="TAU-Marutham" pitchFamily="34" charset="0"/>
              </a:rPr>
              <a:t>சமூகம்</a:t>
            </a:r>
            <a:r>
              <a:rPr lang="en-IN" sz="2800" dirty="0" smtClean="0">
                <a:solidFill>
                  <a:schemeClr val="tx1"/>
                </a:solidFill>
                <a:latin typeface="TAU-Marutham" pitchFamily="34" charset="0"/>
                <a:cs typeface="TAU-Marutham" pitchFamily="34" charset="0"/>
              </a:rPr>
              <a:t> </a:t>
            </a:r>
            <a:r>
              <a:rPr lang="en-IN" sz="2800" dirty="0" err="1" smtClean="0">
                <a:solidFill>
                  <a:schemeClr val="tx1"/>
                </a:solidFill>
                <a:latin typeface="TAU-Marutham" pitchFamily="34" charset="0"/>
                <a:cs typeface="TAU-Marutham" pitchFamily="34" charset="0"/>
              </a:rPr>
              <a:t>பண்பாடு</a:t>
            </a:r>
            <a:r>
              <a:rPr lang="en-IN" sz="2800" dirty="0" smtClean="0">
                <a:solidFill>
                  <a:schemeClr val="tx1"/>
                </a:solidFill>
                <a:latin typeface="TAU-Marutham" pitchFamily="34" charset="0"/>
                <a:cs typeface="TAU-Marutham" pitchFamily="34" charset="0"/>
              </a:rPr>
              <a:t> </a:t>
            </a:r>
            <a:r>
              <a:rPr lang="en-IN" sz="2800" dirty="0" err="1" smtClean="0">
                <a:solidFill>
                  <a:schemeClr val="tx1"/>
                </a:solidFill>
                <a:latin typeface="TAU-Marutham" pitchFamily="34" charset="0"/>
                <a:cs typeface="TAU-Marutham" pitchFamily="34" charset="0"/>
              </a:rPr>
              <a:t>சார்ந்த</a:t>
            </a:r>
            <a:r>
              <a:rPr lang="en-IN" sz="2800" dirty="0" smtClean="0">
                <a:solidFill>
                  <a:schemeClr val="tx1"/>
                </a:solidFill>
                <a:latin typeface="TAU-Marutham" pitchFamily="34" charset="0"/>
                <a:cs typeface="TAU-Marutham" pitchFamily="34" charset="0"/>
              </a:rPr>
              <a:t> </a:t>
            </a:r>
            <a:r>
              <a:rPr lang="en-IN" sz="2800" dirty="0" err="1" smtClean="0">
                <a:solidFill>
                  <a:schemeClr val="tx1"/>
                </a:solidFill>
                <a:latin typeface="TAU-Marutham" pitchFamily="34" charset="0"/>
                <a:cs typeface="TAU-Marutham" pitchFamily="34" charset="0"/>
              </a:rPr>
              <a:t>மானிடவியல்</a:t>
            </a:r>
            <a:r>
              <a:rPr lang="en-IN" sz="2800" dirty="0" smtClean="0">
                <a:solidFill>
                  <a:schemeClr val="tx1"/>
                </a:solidFill>
                <a:latin typeface="TAU-Marutham" pitchFamily="34" charset="0"/>
                <a:cs typeface="TAU-Marutham" pitchFamily="34" charset="0"/>
              </a:rPr>
              <a:t> </a:t>
            </a:r>
            <a:r>
              <a:rPr lang="en-IN" sz="2800" dirty="0" err="1" smtClean="0">
                <a:solidFill>
                  <a:schemeClr val="tx1"/>
                </a:solidFill>
                <a:latin typeface="TAU-Marutham" pitchFamily="34" charset="0"/>
                <a:cs typeface="TAU-Marutham" pitchFamily="34" charset="0"/>
              </a:rPr>
              <a:t>ஆய்வுகளை</a:t>
            </a:r>
            <a:r>
              <a:rPr lang="en-IN" sz="2800" dirty="0" smtClean="0">
                <a:solidFill>
                  <a:schemeClr val="tx1"/>
                </a:solidFill>
                <a:latin typeface="TAU-Marutham" pitchFamily="34" charset="0"/>
                <a:cs typeface="TAU-Marutham" pitchFamily="34" charset="0"/>
              </a:rPr>
              <a:t> </a:t>
            </a:r>
            <a:r>
              <a:rPr lang="en-IN" sz="2800" dirty="0" err="1" smtClean="0">
                <a:solidFill>
                  <a:schemeClr val="tx1"/>
                </a:solidFill>
                <a:latin typeface="TAU-Marutham" pitchFamily="34" charset="0"/>
                <a:cs typeface="TAU-Marutham" pitchFamily="34" charset="0"/>
              </a:rPr>
              <a:t>மேற்கொண்டு</a:t>
            </a:r>
            <a:r>
              <a:rPr lang="en-IN" sz="2800" dirty="0" smtClean="0">
                <a:solidFill>
                  <a:schemeClr val="tx1"/>
                </a:solidFill>
                <a:latin typeface="TAU-Marutham" pitchFamily="34" charset="0"/>
                <a:cs typeface="TAU-Marutham" pitchFamily="34" charset="0"/>
              </a:rPr>
              <a:t> </a:t>
            </a:r>
            <a:r>
              <a:rPr lang="en-IN" sz="2800" dirty="0" err="1" smtClean="0">
                <a:solidFill>
                  <a:schemeClr val="tx1"/>
                </a:solidFill>
                <a:latin typeface="TAU-Marutham" pitchFamily="34" charset="0"/>
                <a:cs typeface="TAU-Marutham" pitchFamily="34" charset="0"/>
              </a:rPr>
              <a:t>வருபவர்</a:t>
            </a:r>
            <a:endParaRPr lang="en-IN" sz="2800" dirty="0" smtClean="0">
              <a:solidFill>
                <a:schemeClr val="tx1"/>
              </a:solidFill>
              <a:latin typeface="TAU-Marutham" pitchFamily="34" charset="0"/>
              <a:cs typeface="TAU-Marutham" pitchFamily="34" charset="0"/>
            </a:endParaRPr>
          </a:p>
          <a:p>
            <a:r>
              <a:rPr lang="en-IN" sz="2400" dirty="0" err="1" smtClean="0">
                <a:solidFill>
                  <a:srgbClr val="FF0000"/>
                </a:solidFill>
                <a:latin typeface="TAU-Marutham" pitchFamily="34" charset="0"/>
                <a:cs typeface="TAU-Marutham" pitchFamily="34" charset="0"/>
              </a:rPr>
              <a:t>பக்தவச்சல</a:t>
            </a:r>
            <a:r>
              <a:rPr lang="en-IN" sz="2400" dirty="0" smtClean="0">
                <a:solidFill>
                  <a:srgbClr val="FF0000"/>
                </a:solidFill>
                <a:latin typeface="TAU-Marutham" pitchFamily="34" charset="0"/>
                <a:cs typeface="TAU-Marutham" pitchFamily="34" charset="0"/>
              </a:rPr>
              <a:t> </a:t>
            </a:r>
            <a:r>
              <a:rPr lang="en-IN" sz="2400" dirty="0" err="1" smtClean="0">
                <a:solidFill>
                  <a:srgbClr val="FF0000"/>
                </a:solidFill>
                <a:latin typeface="TAU-Marutham" pitchFamily="34" charset="0"/>
                <a:cs typeface="TAU-Marutham" pitchFamily="34" charset="0"/>
              </a:rPr>
              <a:t>பாரதி</a:t>
            </a:r>
            <a:endParaRPr lang="en-US" sz="2400" dirty="0">
              <a:solidFill>
                <a:srgbClr val="FF0000"/>
              </a:solidFill>
              <a:latin typeface="TAU-Marutham" pitchFamily="34" charset="0"/>
              <a:cs typeface="TAU-Marutham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828932"/>
          </a:xfr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just"/>
            <a:r>
              <a:rPr lang="en-IN" sz="2800" dirty="0" err="1" smtClean="0">
                <a:latin typeface="TAU-Marutham" pitchFamily="34" charset="0"/>
                <a:cs typeface="TAU-Marutham" pitchFamily="34" charset="0"/>
              </a:rPr>
              <a:t>விரிந்த</a:t>
            </a:r>
            <a:r>
              <a:rPr lang="en-IN" sz="2800" dirty="0" smtClean="0">
                <a:latin typeface="TAU-Marutham" pitchFamily="34" charset="0"/>
                <a:cs typeface="TAU-Marutham" pitchFamily="34" charset="0"/>
              </a:rPr>
              <a:t> </a:t>
            </a:r>
            <a:r>
              <a:rPr lang="en-IN" sz="2800" dirty="0" err="1" smtClean="0">
                <a:latin typeface="TAU-Marutham" pitchFamily="34" charset="0"/>
                <a:cs typeface="TAU-Marutham" pitchFamily="34" charset="0"/>
              </a:rPr>
              <a:t>குடும்பம்</a:t>
            </a:r>
            <a:endParaRPr lang="en-IN" sz="2800" dirty="0" smtClean="0">
              <a:latin typeface="TAU-Marutham" pitchFamily="34" charset="0"/>
              <a:cs typeface="TAU-Marutham" pitchFamily="34" charset="0"/>
            </a:endParaRPr>
          </a:p>
          <a:p>
            <a:pPr algn="just"/>
            <a:r>
              <a:rPr lang="en-IN" sz="2800" dirty="0" err="1" smtClean="0">
                <a:latin typeface="TAU-Marutham" pitchFamily="34" charset="0"/>
                <a:cs typeface="TAU-Marutham" pitchFamily="34" charset="0"/>
              </a:rPr>
              <a:t>கணவன்</a:t>
            </a:r>
            <a:r>
              <a:rPr lang="en-IN" sz="2800" dirty="0" smtClean="0">
                <a:latin typeface="TAU-Marutham" pitchFamily="34" charset="0"/>
                <a:cs typeface="TAU-Marutham" pitchFamily="34" charset="0"/>
              </a:rPr>
              <a:t>, </a:t>
            </a:r>
            <a:r>
              <a:rPr lang="en-IN" sz="2800" dirty="0" err="1" smtClean="0">
                <a:latin typeface="TAU-Marutham" pitchFamily="34" charset="0"/>
                <a:cs typeface="TAU-Marutham" pitchFamily="34" charset="0"/>
              </a:rPr>
              <a:t>மனைவி</a:t>
            </a:r>
            <a:r>
              <a:rPr lang="en-IN" sz="2800" dirty="0" smtClean="0">
                <a:latin typeface="TAU-Marutham" pitchFamily="34" charset="0"/>
                <a:cs typeface="TAU-Marutham" pitchFamily="34" charset="0"/>
              </a:rPr>
              <a:t>, </a:t>
            </a:r>
            <a:r>
              <a:rPr lang="en-IN" sz="2800" dirty="0" err="1" smtClean="0">
                <a:latin typeface="TAU-Marutham" pitchFamily="34" charset="0"/>
                <a:cs typeface="TAU-Marutham" pitchFamily="34" charset="0"/>
              </a:rPr>
              <a:t>மகன்</a:t>
            </a:r>
            <a:r>
              <a:rPr lang="en-IN" sz="2800" dirty="0" smtClean="0">
                <a:latin typeface="TAU-Marutham" pitchFamily="34" charset="0"/>
                <a:cs typeface="TAU-Marutham" pitchFamily="34" charset="0"/>
              </a:rPr>
              <a:t> </a:t>
            </a:r>
            <a:r>
              <a:rPr lang="en-IN" sz="2800" dirty="0" err="1" smtClean="0">
                <a:latin typeface="TAU-Marutham" pitchFamily="34" charset="0"/>
                <a:cs typeface="TAU-Marutham" pitchFamily="34" charset="0"/>
              </a:rPr>
              <a:t>ஆகியோருடன்</a:t>
            </a:r>
            <a:r>
              <a:rPr lang="en-IN" sz="2800" dirty="0" smtClean="0">
                <a:latin typeface="TAU-Marutham" pitchFamily="34" charset="0"/>
                <a:cs typeface="TAU-Marutham" pitchFamily="34" charset="0"/>
              </a:rPr>
              <a:t> </a:t>
            </a:r>
            <a:r>
              <a:rPr lang="en-IN" sz="2800" dirty="0" err="1" smtClean="0">
                <a:latin typeface="TAU-Marutham" pitchFamily="34" charset="0"/>
                <a:cs typeface="TAU-Marutham" pitchFamily="34" charset="0"/>
              </a:rPr>
              <a:t>தந்தை</a:t>
            </a:r>
            <a:r>
              <a:rPr lang="en-IN" sz="2800" dirty="0" smtClean="0">
                <a:latin typeface="TAU-Marutham" pitchFamily="34" charset="0"/>
                <a:cs typeface="TAU-Marutham" pitchFamily="34" charset="0"/>
              </a:rPr>
              <a:t> </a:t>
            </a:r>
            <a:r>
              <a:rPr lang="en-IN" sz="2800" dirty="0" err="1" smtClean="0">
                <a:latin typeface="TAU-Marutham" pitchFamily="34" charset="0"/>
                <a:cs typeface="TAU-Marutham" pitchFamily="34" charset="0"/>
              </a:rPr>
              <a:t>சேர்ந்து</a:t>
            </a:r>
            <a:r>
              <a:rPr lang="en-IN" sz="2800" dirty="0" smtClean="0">
                <a:latin typeface="TAU-Marutham" pitchFamily="34" charset="0"/>
                <a:cs typeface="TAU-Marutham" pitchFamily="34" charset="0"/>
              </a:rPr>
              <a:t> </a:t>
            </a:r>
            <a:r>
              <a:rPr lang="en-IN" sz="2800" dirty="0" err="1" smtClean="0">
                <a:latin typeface="TAU-Marutham" pitchFamily="34" charset="0"/>
                <a:cs typeface="TAU-Marutham" pitchFamily="34" charset="0"/>
              </a:rPr>
              <a:t>வாழ்வது</a:t>
            </a:r>
            <a:endParaRPr lang="en-IN" sz="2800" dirty="0" smtClean="0">
              <a:latin typeface="TAU-Marutham" pitchFamily="34" charset="0"/>
              <a:cs typeface="TAU-Marutham" pitchFamily="34" charset="0"/>
            </a:endParaRPr>
          </a:p>
          <a:p>
            <a:pPr algn="just"/>
            <a:r>
              <a:rPr lang="en-IN" sz="2800" dirty="0" err="1" smtClean="0">
                <a:latin typeface="TAU-Marutham" pitchFamily="34" charset="0"/>
                <a:cs typeface="TAU-Marutham" pitchFamily="34" charset="0"/>
              </a:rPr>
              <a:t>குடும்ப</a:t>
            </a:r>
            <a:r>
              <a:rPr lang="en-IN" sz="2800" dirty="0" smtClean="0">
                <a:latin typeface="TAU-Marutham" pitchFamily="34" charset="0"/>
                <a:cs typeface="TAU-Marutham" pitchFamily="34" charset="0"/>
              </a:rPr>
              <a:t> </a:t>
            </a:r>
            <a:r>
              <a:rPr lang="en-IN" sz="2800" dirty="0" err="1" smtClean="0">
                <a:latin typeface="TAU-Marutham" pitchFamily="34" charset="0"/>
                <a:cs typeface="TAU-Marutham" pitchFamily="34" charset="0"/>
              </a:rPr>
              <a:t>ஆமைப்பு</a:t>
            </a:r>
            <a:r>
              <a:rPr lang="en-IN" sz="2800" dirty="0" smtClean="0">
                <a:latin typeface="TAU-Marutham" pitchFamily="34" charset="0"/>
                <a:cs typeface="TAU-Marutham" pitchFamily="34" charset="0"/>
              </a:rPr>
              <a:t> </a:t>
            </a:r>
            <a:r>
              <a:rPr lang="en-IN" sz="2800" dirty="0" err="1" smtClean="0">
                <a:latin typeface="TAU-Marutham" pitchFamily="34" charset="0"/>
                <a:cs typeface="TAU-Marutham" pitchFamily="34" charset="0"/>
              </a:rPr>
              <a:t>முறை</a:t>
            </a:r>
            <a:r>
              <a:rPr lang="en-IN" sz="2800" dirty="0" smtClean="0">
                <a:latin typeface="TAU-Marutham" pitchFamily="34" charset="0"/>
                <a:cs typeface="TAU-Marutham" pitchFamily="34" charset="0"/>
              </a:rPr>
              <a:t> </a:t>
            </a:r>
            <a:r>
              <a:rPr lang="en-IN" sz="2800" dirty="0" err="1" smtClean="0">
                <a:latin typeface="TAU-Marutham" pitchFamily="34" charset="0"/>
                <a:cs typeface="TAU-Marutham" pitchFamily="34" charset="0"/>
              </a:rPr>
              <a:t>தமிழ்ச்சமூகத்தின்</a:t>
            </a:r>
            <a:r>
              <a:rPr lang="en-IN" sz="2800" dirty="0" smtClean="0">
                <a:latin typeface="TAU-Marutham" pitchFamily="34" charset="0"/>
                <a:cs typeface="TAU-Marutham" pitchFamily="34" charset="0"/>
              </a:rPr>
              <a:t> </a:t>
            </a:r>
            <a:r>
              <a:rPr lang="en-IN" sz="2800" dirty="0" err="1" smtClean="0">
                <a:latin typeface="TAU-Marutham" pitchFamily="34" charset="0"/>
                <a:cs typeface="TAU-Marutham" pitchFamily="34" charset="0"/>
              </a:rPr>
              <a:t>அடையாளப்</a:t>
            </a:r>
            <a:r>
              <a:rPr lang="en-IN" sz="2800" dirty="0" smtClean="0">
                <a:latin typeface="TAU-Marutham" pitchFamily="34" charset="0"/>
                <a:cs typeface="TAU-Marutham" pitchFamily="34" charset="0"/>
              </a:rPr>
              <a:t> </a:t>
            </a:r>
            <a:r>
              <a:rPr lang="en-IN" sz="2800" dirty="0" err="1" smtClean="0">
                <a:latin typeface="TAU-Marutham" pitchFamily="34" charset="0"/>
                <a:cs typeface="TAU-Marutham" pitchFamily="34" charset="0"/>
              </a:rPr>
              <a:t>பெருமிதம்</a:t>
            </a:r>
            <a:endParaRPr lang="en-US" sz="2800" dirty="0">
              <a:latin typeface="TAU-Marutham" pitchFamily="34" charset="0"/>
              <a:cs typeface="TAU-Marutham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en-IN" dirty="0" err="1" smtClean="0">
                <a:solidFill>
                  <a:srgbClr val="7030A0"/>
                </a:solidFill>
                <a:latin typeface="TAU-Marutham" pitchFamily="34" charset="0"/>
                <a:cs typeface="TAU-Marutham" pitchFamily="34" charset="0"/>
              </a:rPr>
              <a:t>இலக்கிய</a:t>
            </a:r>
            <a:r>
              <a:rPr lang="en-IN" dirty="0" smtClean="0">
                <a:solidFill>
                  <a:srgbClr val="7030A0"/>
                </a:solidFill>
                <a:latin typeface="TAU-Marutham" pitchFamily="34" charset="0"/>
                <a:cs typeface="TAU-Marutham" pitchFamily="34" charset="0"/>
              </a:rPr>
              <a:t> </a:t>
            </a:r>
            <a:r>
              <a:rPr lang="en-IN" dirty="0" err="1" smtClean="0">
                <a:solidFill>
                  <a:srgbClr val="7030A0"/>
                </a:solidFill>
                <a:latin typeface="TAU-Marutham" pitchFamily="34" charset="0"/>
                <a:cs typeface="TAU-Marutham" pitchFamily="34" charset="0"/>
              </a:rPr>
              <a:t>மானிடவியல்</a:t>
            </a:r>
            <a:endParaRPr lang="en-IN" dirty="0" smtClean="0">
              <a:solidFill>
                <a:srgbClr val="7030A0"/>
              </a:solidFill>
              <a:latin typeface="TAU-Marutham" pitchFamily="34" charset="0"/>
              <a:cs typeface="TAU-Marutham" pitchFamily="34" charset="0"/>
            </a:endParaRPr>
          </a:p>
          <a:p>
            <a:r>
              <a:rPr lang="en-IN" dirty="0" err="1" smtClean="0">
                <a:solidFill>
                  <a:srgbClr val="7030A0"/>
                </a:solidFill>
                <a:latin typeface="TAU-Marutham" pitchFamily="34" charset="0"/>
                <a:cs typeface="TAU-Marutham" pitchFamily="34" charset="0"/>
              </a:rPr>
              <a:t>பண்பாட்டு</a:t>
            </a:r>
            <a:r>
              <a:rPr lang="en-IN" dirty="0" smtClean="0">
                <a:solidFill>
                  <a:srgbClr val="7030A0"/>
                </a:solidFill>
                <a:latin typeface="TAU-Marutham" pitchFamily="34" charset="0"/>
                <a:cs typeface="TAU-Marutham" pitchFamily="34" charset="0"/>
              </a:rPr>
              <a:t> </a:t>
            </a:r>
            <a:r>
              <a:rPr lang="en-IN" dirty="0" err="1" smtClean="0">
                <a:solidFill>
                  <a:srgbClr val="7030A0"/>
                </a:solidFill>
                <a:latin typeface="TAU-Marutham" pitchFamily="34" charset="0"/>
                <a:cs typeface="TAU-Marutham" pitchFamily="34" charset="0"/>
              </a:rPr>
              <a:t>மானிடவியல்</a:t>
            </a:r>
            <a:endParaRPr lang="en-IN" dirty="0" smtClean="0">
              <a:solidFill>
                <a:srgbClr val="7030A0"/>
              </a:solidFill>
              <a:latin typeface="TAU-Marutham" pitchFamily="34" charset="0"/>
              <a:cs typeface="TAU-Marutham" pitchFamily="34" charset="0"/>
            </a:endParaRPr>
          </a:p>
          <a:p>
            <a:r>
              <a:rPr lang="en-IN" dirty="0">
                <a:solidFill>
                  <a:srgbClr val="7030A0"/>
                </a:solidFill>
                <a:latin typeface="TAU-Marutham" pitchFamily="34" charset="0"/>
                <a:cs typeface="TAU-Marutham" pitchFamily="34" charset="0"/>
              </a:rPr>
              <a:t> </a:t>
            </a:r>
            <a:r>
              <a:rPr lang="en-IN" dirty="0" err="1" smtClean="0">
                <a:solidFill>
                  <a:srgbClr val="7030A0"/>
                </a:solidFill>
                <a:latin typeface="TAU-Marutham" pitchFamily="34" charset="0"/>
                <a:cs typeface="TAU-Marutham" pitchFamily="34" charset="0"/>
              </a:rPr>
              <a:t>தமிழர்</a:t>
            </a:r>
            <a:r>
              <a:rPr lang="en-IN" dirty="0" smtClean="0">
                <a:solidFill>
                  <a:srgbClr val="7030A0"/>
                </a:solidFill>
                <a:latin typeface="TAU-Marutham" pitchFamily="34" charset="0"/>
                <a:cs typeface="TAU-Marutham" pitchFamily="34" charset="0"/>
              </a:rPr>
              <a:t> </a:t>
            </a:r>
            <a:r>
              <a:rPr lang="en-IN" dirty="0" err="1" smtClean="0">
                <a:solidFill>
                  <a:srgbClr val="7030A0"/>
                </a:solidFill>
                <a:latin typeface="TAU-Marutham" pitchFamily="34" charset="0"/>
                <a:cs typeface="TAU-Marutham" pitchFamily="34" charset="0"/>
              </a:rPr>
              <a:t>மானிடவியல்</a:t>
            </a:r>
            <a:endParaRPr lang="en-IN" dirty="0" smtClean="0">
              <a:solidFill>
                <a:srgbClr val="7030A0"/>
              </a:solidFill>
              <a:latin typeface="TAU-Marutham" pitchFamily="34" charset="0"/>
              <a:cs typeface="TAU-Marutham" pitchFamily="34" charset="0"/>
            </a:endParaRPr>
          </a:p>
          <a:p>
            <a:r>
              <a:rPr lang="en-IN" dirty="0" err="1" smtClean="0">
                <a:solidFill>
                  <a:srgbClr val="7030A0"/>
                </a:solidFill>
                <a:latin typeface="TAU-Marutham" pitchFamily="34" charset="0"/>
                <a:cs typeface="TAU-Marutham" pitchFamily="34" charset="0"/>
              </a:rPr>
              <a:t>தமிழகப்</a:t>
            </a:r>
            <a:r>
              <a:rPr lang="en-IN" dirty="0" smtClean="0">
                <a:solidFill>
                  <a:srgbClr val="7030A0"/>
                </a:solidFill>
                <a:latin typeface="TAU-Marutham" pitchFamily="34" charset="0"/>
                <a:cs typeface="TAU-Marutham" pitchFamily="34" charset="0"/>
              </a:rPr>
              <a:t> </a:t>
            </a:r>
            <a:r>
              <a:rPr lang="en-IN" dirty="0" err="1" smtClean="0">
                <a:solidFill>
                  <a:srgbClr val="7030A0"/>
                </a:solidFill>
                <a:latin typeface="TAU-Marutham" pitchFamily="34" charset="0"/>
                <a:cs typeface="TAU-Marutham" pitchFamily="34" charset="0"/>
              </a:rPr>
              <a:t>பழங்குடிகள்</a:t>
            </a:r>
            <a:endParaRPr lang="en-IN" dirty="0" smtClean="0">
              <a:solidFill>
                <a:srgbClr val="7030A0"/>
              </a:solidFill>
              <a:latin typeface="TAU-Marutham" pitchFamily="34" charset="0"/>
              <a:cs typeface="TAU-Marutham" pitchFamily="34" charset="0"/>
            </a:endParaRPr>
          </a:p>
          <a:p>
            <a:r>
              <a:rPr lang="en-IN" dirty="0" err="1" smtClean="0">
                <a:solidFill>
                  <a:srgbClr val="7030A0"/>
                </a:solidFill>
                <a:latin typeface="TAU-Marutham" pitchFamily="34" charset="0"/>
                <a:cs typeface="TAU-Marutham" pitchFamily="34" charset="0"/>
              </a:rPr>
              <a:t>பாணர்</a:t>
            </a:r>
            <a:r>
              <a:rPr lang="en-IN" dirty="0" smtClean="0">
                <a:solidFill>
                  <a:srgbClr val="7030A0"/>
                </a:solidFill>
                <a:latin typeface="TAU-Marutham" pitchFamily="34" charset="0"/>
                <a:cs typeface="TAU-Marutham" pitchFamily="34" charset="0"/>
              </a:rPr>
              <a:t> </a:t>
            </a:r>
            <a:r>
              <a:rPr lang="en-IN" dirty="0" err="1" smtClean="0">
                <a:solidFill>
                  <a:srgbClr val="7030A0"/>
                </a:solidFill>
                <a:latin typeface="TAU-Marutham" pitchFamily="34" charset="0"/>
                <a:cs typeface="TAU-Marutham" pitchFamily="34" charset="0"/>
              </a:rPr>
              <a:t>இனவரைவியல்</a:t>
            </a:r>
            <a:endParaRPr lang="en-IN" dirty="0" smtClean="0">
              <a:solidFill>
                <a:srgbClr val="7030A0"/>
              </a:solidFill>
              <a:latin typeface="TAU-Marutham" pitchFamily="34" charset="0"/>
              <a:cs typeface="TAU-Marutham" pitchFamily="34" charset="0"/>
            </a:endParaRPr>
          </a:p>
          <a:p>
            <a:r>
              <a:rPr lang="en-IN" dirty="0" err="1" smtClean="0">
                <a:solidFill>
                  <a:srgbClr val="7030A0"/>
                </a:solidFill>
                <a:latin typeface="TAU-Marutham" pitchFamily="34" charset="0"/>
                <a:cs typeface="TAU-Marutham" pitchFamily="34" charset="0"/>
              </a:rPr>
              <a:t>தமிழர்</a:t>
            </a:r>
            <a:r>
              <a:rPr lang="en-IN" dirty="0" smtClean="0">
                <a:solidFill>
                  <a:srgbClr val="7030A0"/>
                </a:solidFill>
                <a:latin typeface="TAU-Marutham" pitchFamily="34" charset="0"/>
                <a:cs typeface="TAU-Marutham" pitchFamily="34" charset="0"/>
              </a:rPr>
              <a:t> </a:t>
            </a:r>
            <a:r>
              <a:rPr lang="en-IN" dirty="0" err="1" smtClean="0">
                <a:solidFill>
                  <a:srgbClr val="7030A0"/>
                </a:solidFill>
                <a:latin typeface="TAU-Marutham" pitchFamily="34" charset="0"/>
                <a:cs typeface="TAU-Marutham" pitchFamily="34" charset="0"/>
              </a:rPr>
              <a:t>உணவு</a:t>
            </a:r>
            <a:endParaRPr lang="en-US" dirty="0">
              <a:solidFill>
                <a:srgbClr val="7030A0"/>
              </a:solidFill>
              <a:latin typeface="TAU-Marutham" pitchFamily="34" charset="0"/>
              <a:cs typeface="TAU-Marutham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pPr algn="just"/>
            <a:r>
              <a:rPr lang="en-IN" dirty="0" err="1" smtClean="0">
                <a:solidFill>
                  <a:srgbClr val="7030A0"/>
                </a:solidFill>
                <a:latin typeface="TAU-Marutham" pitchFamily="34" charset="0"/>
                <a:cs typeface="TAU-Marutham" pitchFamily="34" charset="0"/>
              </a:rPr>
              <a:t>சமூகம்</a:t>
            </a:r>
            <a:r>
              <a:rPr lang="en-IN" dirty="0" smtClean="0">
                <a:solidFill>
                  <a:srgbClr val="7030A0"/>
                </a:solidFill>
                <a:latin typeface="TAU-Marutham" pitchFamily="34" charset="0"/>
                <a:cs typeface="TAU-Marutham" pitchFamily="34" charset="0"/>
              </a:rPr>
              <a:t> </a:t>
            </a:r>
            <a:r>
              <a:rPr lang="en-IN" dirty="0" err="1" smtClean="0">
                <a:solidFill>
                  <a:srgbClr val="7030A0"/>
                </a:solidFill>
                <a:latin typeface="TAU-Marutham" pitchFamily="34" charset="0"/>
                <a:cs typeface="TAU-Marutham" pitchFamily="34" charset="0"/>
              </a:rPr>
              <a:t>என்னும்</a:t>
            </a:r>
            <a:r>
              <a:rPr lang="en-IN" dirty="0" smtClean="0">
                <a:solidFill>
                  <a:srgbClr val="7030A0"/>
                </a:solidFill>
                <a:latin typeface="TAU-Marutham" pitchFamily="34" charset="0"/>
                <a:cs typeface="TAU-Marutham" pitchFamily="34" charset="0"/>
              </a:rPr>
              <a:t> </a:t>
            </a:r>
            <a:r>
              <a:rPr lang="en-IN" dirty="0" err="1" smtClean="0">
                <a:solidFill>
                  <a:srgbClr val="7030A0"/>
                </a:solidFill>
                <a:latin typeface="TAU-Marutham" pitchFamily="34" charset="0"/>
                <a:cs typeface="TAU-Marutham" pitchFamily="34" charset="0"/>
              </a:rPr>
              <a:t>அமைப்பிற்கு</a:t>
            </a:r>
            <a:r>
              <a:rPr lang="en-IN" dirty="0" smtClean="0">
                <a:solidFill>
                  <a:srgbClr val="7030A0"/>
                </a:solidFill>
                <a:latin typeface="TAU-Marutham" pitchFamily="34" charset="0"/>
                <a:cs typeface="TAU-Marutham" pitchFamily="34" charset="0"/>
              </a:rPr>
              <a:t> </a:t>
            </a:r>
            <a:r>
              <a:rPr lang="en-IN" dirty="0" err="1" smtClean="0">
                <a:solidFill>
                  <a:srgbClr val="7030A0"/>
                </a:solidFill>
                <a:latin typeface="TAU-Marutham" pitchFamily="34" charset="0"/>
                <a:cs typeface="TAU-Marutham" pitchFamily="34" charset="0"/>
              </a:rPr>
              <a:t>அடிப்படை</a:t>
            </a:r>
            <a:r>
              <a:rPr lang="en-IN" dirty="0" smtClean="0">
                <a:solidFill>
                  <a:srgbClr val="7030A0"/>
                </a:solidFill>
                <a:latin typeface="TAU-Marutham" pitchFamily="34" charset="0"/>
                <a:cs typeface="TAU-Marutham" pitchFamily="34" charset="0"/>
              </a:rPr>
              <a:t> </a:t>
            </a:r>
            <a:r>
              <a:rPr lang="en-IN" dirty="0" err="1" smtClean="0">
                <a:solidFill>
                  <a:srgbClr val="7030A0"/>
                </a:solidFill>
                <a:latin typeface="TAU-Marutham" pitchFamily="34" charset="0"/>
                <a:cs typeface="TAU-Marutham" pitchFamily="34" charset="0"/>
              </a:rPr>
              <a:t>குடும்பம்</a:t>
            </a:r>
            <a:endParaRPr lang="en-IN" dirty="0" smtClean="0">
              <a:solidFill>
                <a:srgbClr val="7030A0"/>
              </a:solidFill>
              <a:latin typeface="TAU-Marutham" pitchFamily="34" charset="0"/>
              <a:cs typeface="TAU-Marutham" pitchFamily="34" charset="0"/>
            </a:endParaRPr>
          </a:p>
          <a:p>
            <a:pPr algn="just"/>
            <a:r>
              <a:rPr lang="en-IN" dirty="0" err="1" smtClean="0">
                <a:solidFill>
                  <a:srgbClr val="7030A0"/>
                </a:solidFill>
                <a:latin typeface="TAU-Marutham" pitchFamily="34" charset="0"/>
                <a:cs typeface="TAU-Marutham" pitchFamily="34" charset="0"/>
              </a:rPr>
              <a:t>குடும்பம்</a:t>
            </a:r>
            <a:r>
              <a:rPr lang="en-IN" dirty="0" smtClean="0">
                <a:solidFill>
                  <a:srgbClr val="7030A0"/>
                </a:solidFill>
                <a:latin typeface="TAU-Marutham" pitchFamily="34" charset="0"/>
                <a:cs typeface="TAU-Marutham" pitchFamily="34" charset="0"/>
              </a:rPr>
              <a:t> – </a:t>
            </a:r>
            <a:r>
              <a:rPr lang="en-IN" dirty="0" err="1" smtClean="0">
                <a:solidFill>
                  <a:srgbClr val="7030A0"/>
                </a:solidFill>
                <a:latin typeface="TAU-Marutham" pitchFamily="34" charset="0"/>
                <a:cs typeface="TAU-Marutham" pitchFamily="34" charset="0"/>
              </a:rPr>
              <a:t>திருமணம்</a:t>
            </a:r>
            <a:r>
              <a:rPr lang="en-IN" dirty="0" smtClean="0">
                <a:solidFill>
                  <a:srgbClr val="7030A0"/>
                </a:solidFill>
                <a:latin typeface="TAU-Marutham" pitchFamily="34" charset="0"/>
                <a:cs typeface="TAU-Marutham" pitchFamily="34" charset="0"/>
              </a:rPr>
              <a:t> </a:t>
            </a:r>
            <a:r>
              <a:rPr lang="en-IN" dirty="0" err="1" smtClean="0">
                <a:solidFill>
                  <a:srgbClr val="7030A0"/>
                </a:solidFill>
                <a:latin typeface="TAU-Marutham" pitchFamily="34" charset="0"/>
                <a:cs typeface="TAU-Marutham" pitchFamily="34" charset="0"/>
              </a:rPr>
              <a:t>என்ற</a:t>
            </a:r>
            <a:r>
              <a:rPr lang="en-IN" dirty="0" smtClean="0">
                <a:solidFill>
                  <a:srgbClr val="7030A0"/>
                </a:solidFill>
                <a:latin typeface="TAU-Marutham" pitchFamily="34" charset="0"/>
                <a:cs typeface="TAU-Marutham" pitchFamily="34" charset="0"/>
              </a:rPr>
              <a:t> </a:t>
            </a:r>
            <a:r>
              <a:rPr lang="en-IN" dirty="0" err="1" smtClean="0">
                <a:solidFill>
                  <a:srgbClr val="7030A0"/>
                </a:solidFill>
                <a:latin typeface="TAU-Marutham" pitchFamily="34" charset="0"/>
                <a:cs typeface="TAU-Marutham" pitchFamily="34" charset="0"/>
              </a:rPr>
              <a:t>சொற்கள்</a:t>
            </a:r>
            <a:r>
              <a:rPr lang="en-IN" dirty="0" smtClean="0">
                <a:solidFill>
                  <a:srgbClr val="7030A0"/>
                </a:solidFill>
                <a:latin typeface="TAU-Marutham" pitchFamily="34" charset="0"/>
                <a:cs typeface="TAU-Marutham" pitchFamily="34" charset="0"/>
              </a:rPr>
              <a:t> </a:t>
            </a:r>
            <a:r>
              <a:rPr lang="en-IN" dirty="0" err="1" smtClean="0">
                <a:solidFill>
                  <a:srgbClr val="7030A0"/>
                </a:solidFill>
                <a:latin typeface="TAU-Marutham" pitchFamily="34" charset="0"/>
                <a:cs typeface="TAU-Marutham" pitchFamily="34" charset="0"/>
              </a:rPr>
              <a:t>தொல்காப்பியத்தில்</a:t>
            </a:r>
            <a:r>
              <a:rPr lang="en-IN" dirty="0" smtClean="0">
                <a:solidFill>
                  <a:srgbClr val="7030A0"/>
                </a:solidFill>
                <a:latin typeface="TAU-Marutham" pitchFamily="34" charset="0"/>
                <a:cs typeface="TAU-Marutham" pitchFamily="34" charset="0"/>
              </a:rPr>
              <a:t> </a:t>
            </a:r>
            <a:r>
              <a:rPr lang="en-IN" dirty="0" err="1" smtClean="0">
                <a:solidFill>
                  <a:srgbClr val="7030A0"/>
                </a:solidFill>
                <a:latin typeface="TAU-Marutham" pitchFamily="34" charset="0"/>
                <a:cs typeface="TAU-Marutham" pitchFamily="34" charset="0"/>
              </a:rPr>
              <a:t>இல்லை</a:t>
            </a:r>
            <a:endParaRPr lang="en-IN" dirty="0" smtClean="0">
              <a:solidFill>
                <a:srgbClr val="7030A0"/>
              </a:solidFill>
              <a:latin typeface="TAU-Marutham" pitchFamily="34" charset="0"/>
              <a:cs typeface="TAU-Marutham" pitchFamily="34" charset="0"/>
            </a:endParaRPr>
          </a:p>
          <a:p>
            <a:pPr algn="just"/>
            <a:r>
              <a:rPr lang="en-IN" dirty="0" err="1" smtClean="0">
                <a:solidFill>
                  <a:srgbClr val="7030A0"/>
                </a:solidFill>
                <a:latin typeface="TAU-Marutham" pitchFamily="34" charset="0"/>
                <a:cs typeface="TAU-Marutham" pitchFamily="34" charset="0"/>
              </a:rPr>
              <a:t>குடம்பை</a:t>
            </a:r>
            <a:r>
              <a:rPr lang="en-IN" dirty="0" smtClean="0">
                <a:solidFill>
                  <a:srgbClr val="7030A0"/>
                </a:solidFill>
                <a:latin typeface="TAU-Marutham" pitchFamily="34" charset="0"/>
                <a:cs typeface="TAU-Marutham" pitchFamily="34" charset="0"/>
              </a:rPr>
              <a:t> </a:t>
            </a:r>
            <a:r>
              <a:rPr lang="en-IN" dirty="0" err="1" smtClean="0">
                <a:solidFill>
                  <a:srgbClr val="7030A0"/>
                </a:solidFill>
                <a:latin typeface="TAU-Marutham" pitchFamily="34" charset="0"/>
                <a:cs typeface="TAU-Marutham" pitchFamily="34" charset="0"/>
              </a:rPr>
              <a:t>குடும்பு</a:t>
            </a:r>
            <a:r>
              <a:rPr lang="en-IN" dirty="0" smtClean="0">
                <a:solidFill>
                  <a:srgbClr val="7030A0"/>
                </a:solidFill>
                <a:latin typeface="TAU-Marutham" pitchFamily="34" charset="0"/>
                <a:cs typeface="TAU-Marutham" pitchFamily="34" charset="0"/>
              </a:rPr>
              <a:t> </a:t>
            </a:r>
            <a:r>
              <a:rPr lang="en-IN" dirty="0" err="1" smtClean="0">
                <a:solidFill>
                  <a:srgbClr val="7030A0"/>
                </a:solidFill>
                <a:latin typeface="TAU-Marutham" pitchFamily="34" charset="0"/>
                <a:cs typeface="TAU-Marutham" pitchFamily="34" charset="0"/>
              </a:rPr>
              <a:t>கடும்பு</a:t>
            </a:r>
            <a:r>
              <a:rPr lang="en-IN" dirty="0" smtClean="0">
                <a:solidFill>
                  <a:srgbClr val="7030A0"/>
                </a:solidFill>
                <a:latin typeface="TAU-Marutham" pitchFamily="34" charset="0"/>
                <a:cs typeface="TAU-Marutham" pitchFamily="34" charset="0"/>
              </a:rPr>
              <a:t> </a:t>
            </a:r>
            <a:r>
              <a:rPr lang="en-IN" dirty="0" err="1" smtClean="0">
                <a:solidFill>
                  <a:srgbClr val="7030A0"/>
                </a:solidFill>
                <a:latin typeface="TAU-Marutham" pitchFamily="34" charset="0"/>
                <a:cs typeface="TAU-Marutham" pitchFamily="34" charset="0"/>
              </a:rPr>
              <a:t>ஆகியச்</a:t>
            </a:r>
            <a:r>
              <a:rPr lang="en-IN" dirty="0" smtClean="0">
                <a:solidFill>
                  <a:srgbClr val="7030A0"/>
                </a:solidFill>
                <a:latin typeface="TAU-Marutham" pitchFamily="34" charset="0"/>
                <a:cs typeface="TAU-Marutham" pitchFamily="34" charset="0"/>
              </a:rPr>
              <a:t> </a:t>
            </a:r>
            <a:r>
              <a:rPr lang="en-IN" dirty="0" err="1" smtClean="0">
                <a:solidFill>
                  <a:srgbClr val="7030A0"/>
                </a:solidFill>
                <a:latin typeface="TAU-Marutham" pitchFamily="34" charset="0"/>
                <a:cs typeface="TAU-Marutham" pitchFamily="34" charset="0"/>
              </a:rPr>
              <a:t>சொற்கள்</a:t>
            </a:r>
            <a:r>
              <a:rPr lang="en-IN" dirty="0" smtClean="0">
                <a:solidFill>
                  <a:srgbClr val="7030A0"/>
                </a:solidFill>
                <a:latin typeface="TAU-Marutham" pitchFamily="34" charset="0"/>
                <a:cs typeface="TAU-Marutham" pitchFamily="34" charset="0"/>
              </a:rPr>
              <a:t> </a:t>
            </a:r>
            <a:r>
              <a:rPr lang="en-IN" dirty="0" err="1" smtClean="0">
                <a:solidFill>
                  <a:srgbClr val="7030A0"/>
                </a:solidFill>
                <a:latin typeface="TAU-Marutham" pitchFamily="34" charset="0"/>
                <a:cs typeface="TAU-Marutham" pitchFamily="34" charset="0"/>
              </a:rPr>
              <a:t>குடும்ப</a:t>
            </a:r>
            <a:r>
              <a:rPr lang="en-IN" dirty="0" smtClean="0">
                <a:solidFill>
                  <a:srgbClr val="7030A0"/>
                </a:solidFill>
                <a:latin typeface="TAU-Marutham" pitchFamily="34" charset="0"/>
                <a:cs typeface="TAU-Marutham" pitchFamily="34" charset="0"/>
              </a:rPr>
              <a:t> </a:t>
            </a:r>
            <a:r>
              <a:rPr lang="en-IN" dirty="0" err="1" smtClean="0">
                <a:solidFill>
                  <a:srgbClr val="7030A0"/>
                </a:solidFill>
                <a:latin typeface="TAU-Marutham" pitchFamily="34" charset="0"/>
                <a:cs typeface="TAU-Marutham" pitchFamily="34" charset="0"/>
              </a:rPr>
              <a:t>அமைப்போடு</a:t>
            </a:r>
            <a:r>
              <a:rPr lang="en-IN" dirty="0" smtClean="0">
                <a:solidFill>
                  <a:srgbClr val="7030A0"/>
                </a:solidFill>
                <a:latin typeface="TAU-Marutham" pitchFamily="34" charset="0"/>
                <a:cs typeface="TAU-Marutham" pitchFamily="34" charset="0"/>
              </a:rPr>
              <a:t> </a:t>
            </a:r>
            <a:r>
              <a:rPr lang="en-IN" dirty="0" err="1" smtClean="0">
                <a:solidFill>
                  <a:srgbClr val="7030A0"/>
                </a:solidFill>
                <a:latin typeface="TAU-Marutham" pitchFamily="34" charset="0"/>
                <a:cs typeface="TAU-Marutham" pitchFamily="34" charset="0"/>
              </a:rPr>
              <a:t>தொடர்புடையது</a:t>
            </a:r>
            <a:endParaRPr lang="en-US" dirty="0">
              <a:solidFill>
                <a:srgbClr val="7030A0"/>
              </a:solidFill>
              <a:latin typeface="TAU-Marutham" pitchFamily="34" charset="0"/>
              <a:cs typeface="TAU-Marutham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257560"/>
          </a:xfr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en-IN" dirty="0" err="1" smtClean="0">
                <a:solidFill>
                  <a:srgbClr val="7030A0"/>
                </a:solidFill>
              </a:rPr>
              <a:t>குடும்பு</a:t>
            </a:r>
            <a:r>
              <a:rPr lang="en-IN" dirty="0" smtClean="0">
                <a:solidFill>
                  <a:srgbClr val="7030A0"/>
                </a:solidFill>
              </a:rPr>
              <a:t> – </a:t>
            </a:r>
            <a:r>
              <a:rPr lang="en-IN" dirty="0" err="1" smtClean="0">
                <a:solidFill>
                  <a:srgbClr val="7030A0"/>
                </a:solidFill>
              </a:rPr>
              <a:t>என்ற</a:t>
            </a:r>
            <a:r>
              <a:rPr lang="en-IN" dirty="0" smtClean="0">
                <a:solidFill>
                  <a:srgbClr val="7030A0"/>
                </a:solidFill>
              </a:rPr>
              <a:t> </a:t>
            </a:r>
            <a:r>
              <a:rPr lang="en-IN" dirty="0" err="1" smtClean="0">
                <a:solidFill>
                  <a:srgbClr val="7030A0"/>
                </a:solidFill>
              </a:rPr>
              <a:t>சொல்</a:t>
            </a:r>
            <a:r>
              <a:rPr lang="en-IN" dirty="0" smtClean="0">
                <a:solidFill>
                  <a:srgbClr val="7030A0"/>
                </a:solidFill>
              </a:rPr>
              <a:t> </a:t>
            </a:r>
            <a:r>
              <a:rPr lang="en-IN" dirty="0" err="1" smtClean="0">
                <a:solidFill>
                  <a:srgbClr val="7030A0"/>
                </a:solidFill>
              </a:rPr>
              <a:t>கூடி</a:t>
            </a:r>
            <a:r>
              <a:rPr lang="en-IN" dirty="0" smtClean="0">
                <a:solidFill>
                  <a:srgbClr val="7030A0"/>
                </a:solidFill>
              </a:rPr>
              <a:t> </a:t>
            </a:r>
            <a:r>
              <a:rPr lang="en-IN" dirty="0" err="1" smtClean="0">
                <a:solidFill>
                  <a:srgbClr val="7030A0"/>
                </a:solidFill>
              </a:rPr>
              <a:t>வாழ்தல்</a:t>
            </a:r>
            <a:endParaRPr lang="en-IN" dirty="0" smtClean="0">
              <a:solidFill>
                <a:srgbClr val="7030A0"/>
              </a:solidFill>
            </a:endParaRPr>
          </a:p>
          <a:p>
            <a:pPr>
              <a:buNone/>
            </a:pPr>
            <a:endParaRPr lang="en-IN" dirty="0">
              <a:solidFill>
                <a:srgbClr val="7030A0"/>
              </a:solidFill>
            </a:endParaRPr>
          </a:p>
          <a:p>
            <a:r>
              <a:rPr lang="en-IN" dirty="0" err="1" smtClean="0">
                <a:solidFill>
                  <a:srgbClr val="7030A0"/>
                </a:solidFill>
              </a:rPr>
              <a:t>குடும்பு</a:t>
            </a:r>
            <a:r>
              <a:rPr lang="en-IN" dirty="0" smtClean="0">
                <a:solidFill>
                  <a:srgbClr val="7030A0"/>
                </a:solidFill>
              </a:rPr>
              <a:t> + </a:t>
            </a:r>
            <a:r>
              <a:rPr lang="en-IN" dirty="0" err="1" smtClean="0">
                <a:solidFill>
                  <a:srgbClr val="7030A0"/>
                </a:solidFill>
              </a:rPr>
              <a:t>அம்</a:t>
            </a:r>
            <a:r>
              <a:rPr lang="en-IN" dirty="0" smtClean="0">
                <a:solidFill>
                  <a:srgbClr val="7030A0"/>
                </a:solidFill>
              </a:rPr>
              <a:t> = </a:t>
            </a:r>
            <a:r>
              <a:rPr lang="en-IN" dirty="0" err="1" smtClean="0">
                <a:solidFill>
                  <a:srgbClr val="7030A0"/>
                </a:solidFill>
              </a:rPr>
              <a:t>குடும்பம்</a:t>
            </a:r>
            <a:endParaRPr lang="en-IN" dirty="0" smtClean="0">
              <a:solidFill>
                <a:srgbClr val="7030A0"/>
              </a:solidFill>
            </a:endParaRPr>
          </a:p>
          <a:p>
            <a:pPr>
              <a:buNone/>
            </a:pPr>
            <a:endParaRPr lang="en-IN" dirty="0" smtClean="0">
              <a:solidFill>
                <a:srgbClr val="7030A0"/>
              </a:solidFill>
            </a:endParaRPr>
          </a:p>
          <a:p>
            <a:r>
              <a:rPr lang="en-IN" dirty="0" err="1" smtClean="0">
                <a:solidFill>
                  <a:srgbClr val="7030A0"/>
                </a:solidFill>
              </a:rPr>
              <a:t>இல்</a:t>
            </a:r>
            <a:r>
              <a:rPr lang="en-IN" dirty="0" smtClean="0">
                <a:solidFill>
                  <a:srgbClr val="7030A0"/>
                </a:solidFill>
              </a:rPr>
              <a:t>, </a:t>
            </a:r>
            <a:r>
              <a:rPr lang="en-IN" dirty="0" err="1" smtClean="0">
                <a:solidFill>
                  <a:srgbClr val="7030A0"/>
                </a:solidFill>
              </a:rPr>
              <a:t>மனை</a:t>
            </a:r>
            <a:r>
              <a:rPr lang="en-IN" dirty="0" smtClean="0">
                <a:solidFill>
                  <a:srgbClr val="7030A0"/>
                </a:solidFill>
              </a:rPr>
              <a:t> – </a:t>
            </a:r>
            <a:r>
              <a:rPr lang="en-IN" dirty="0" err="1" smtClean="0">
                <a:solidFill>
                  <a:srgbClr val="7030A0"/>
                </a:solidFill>
              </a:rPr>
              <a:t>வாழிடங்கள்</a:t>
            </a:r>
            <a:endParaRPr lang="en-IN" dirty="0" smtClean="0">
              <a:solidFill>
                <a:srgbClr val="7030A0"/>
              </a:solidFill>
            </a:endParaRP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IN" sz="3200" dirty="0" err="1" smtClean="0">
                <a:solidFill>
                  <a:srgbClr val="FF0000"/>
                </a:solidFill>
                <a:latin typeface="TAU-Marutham" pitchFamily="34" charset="0"/>
                <a:cs typeface="TAU-Marutham" pitchFamily="34" charset="0"/>
              </a:rPr>
              <a:t>சங்க</a:t>
            </a:r>
            <a:r>
              <a:rPr lang="en-IN" sz="3200" dirty="0" smtClean="0">
                <a:solidFill>
                  <a:srgbClr val="FF0000"/>
                </a:solidFill>
                <a:latin typeface="TAU-Marutham" pitchFamily="34" charset="0"/>
                <a:cs typeface="TAU-Marutham" pitchFamily="34" charset="0"/>
              </a:rPr>
              <a:t> </a:t>
            </a:r>
            <a:r>
              <a:rPr lang="en-IN" sz="3200" dirty="0" err="1" smtClean="0">
                <a:solidFill>
                  <a:srgbClr val="FF0000"/>
                </a:solidFill>
                <a:latin typeface="TAU-Marutham" pitchFamily="34" charset="0"/>
                <a:cs typeface="TAU-Marutham" pitchFamily="34" charset="0"/>
              </a:rPr>
              <a:t>இலக்கியத்தில்</a:t>
            </a:r>
            <a:r>
              <a:rPr lang="en-IN" sz="3200" dirty="0" smtClean="0">
                <a:solidFill>
                  <a:srgbClr val="FF0000"/>
                </a:solidFill>
                <a:latin typeface="TAU-Marutham" pitchFamily="34" charset="0"/>
                <a:cs typeface="TAU-Marutham" pitchFamily="34" charset="0"/>
              </a:rPr>
              <a:t>  </a:t>
            </a:r>
            <a:r>
              <a:rPr lang="en-IN" sz="3200" dirty="0" err="1" smtClean="0">
                <a:solidFill>
                  <a:srgbClr val="FF0000"/>
                </a:solidFill>
                <a:latin typeface="TAU-Marutham" pitchFamily="34" charset="0"/>
                <a:cs typeface="TAU-Marutham" pitchFamily="34" charset="0"/>
              </a:rPr>
              <a:t>வாழிடங்கள்</a:t>
            </a:r>
            <a:endParaRPr lang="en-US" sz="3200" dirty="0">
              <a:solidFill>
                <a:srgbClr val="FF0000"/>
              </a:solidFill>
              <a:latin typeface="TAU-Marutham" pitchFamily="34" charset="0"/>
              <a:cs typeface="TAU-Marutham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28801"/>
            <a:ext cx="8229600" cy="2143141"/>
          </a:xfr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>
            <a:normAutofit lnSpcReduction="10000"/>
          </a:bodyPr>
          <a:lstStyle/>
          <a:p>
            <a:pPr>
              <a:lnSpc>
                <a:spcPct val="150000"/>
              </a:lnSpc>
              <a:buNone/>
            </a:pPr>
            <a:r>
              <a:rPr lang="en-IN" dirty="0" smtClean="0">
                <a:latin typeface="TAU-Marutham" pitchFamily="34" charset="0"/>
                <a:cs typeface="TAU-Marutham" pitchFamily="34" charset="0"/>
              </a:rPr>
              <a:t>     </a:t>
            </a:r>
            <a:r>
              <a:rPr lang="en-IN" dirty="0" err="1" smtClean="0">
                <a:latin typeface="TAU-Marutham" pitchFamily="34" charset="0"/>
                <a:cs typeface="TAU-Marutham" pitchFamily="34" charset="0"/>
              </a:rPr>
              <a:t>இல்</a:t>
            </a:r>
            <a:r>
              <a:rPr lang="en-IN" dirty="0" smtClean="0">
                <a:latin typeface="TAU-Marutham" pitchFamily="34" charset="0"/>
                <a:cs typeface="TAU-Marutham" pitchFamily="34" charset="0"/>
              </a:rPr>
              <a:t>, </a:t>
            </a:r>
            <a:r>
              <a:rPr lang="en-IN" dirty="0" err="1" smtClean="0">
                <a:latin typeface="TAU-Marutham" pitchFamily="34" charset="0"/>
                <a:cs typeface="TAU-Marutham" pitchFamily="34" charset="0"/>
              </a:rPr>
              <a:t>மனை</a:t>
            </a:r>
            <a:r>
              <a:rPr lang="en-IN" dirty="0" smtClean="0">
                <a:latin typeface="TAU-Marutham" pitchFamily="34" charset="0"/>
                <a:cs typeface="TAU-Marutham" pitchFamily="34" charset="0"/>
              </a:rPr>
              <a:t>, </a:t>
            </a:r>
            <a:r>
              <a:rPr lang="en-IN" dirty="0" err="1" smtClean="0">
                <a:latin typeface="TAU-Marutham" pitchFamily="34" charset="0"/>
                <a:cs typeface="TAU-Marutham" pitchFamily="34" charset="0"/>
              </a:rPr>
              <a:t>குரம்பை</a:t>
            </a:r>
            <a:r>
              <a:rPr lang="en-IN" dirty="0" smtClean="0">
                <a:latin typeface="TAU-Marutham" pitchFamily="34" charset="0"/>
                <a:cs typeface="TAU-Marutham" pitchFamily="34" charset="0"/>
              </a:rPr>
              <a:t>, </a:t>
            </a:r>
            <a:r>
              <a:rPr lang="en-IN" dirty="0" err="1" smtClean="0">
                <a:latin typeface="TAU-Marutham" pitchFamily="34" charset="0"/>
                <a:cs typeface="TAU-Marutham" pitchFamily="34" charset="0"/>
              </a:rPr>
              <a:t>புலப்பில்</a:t>
            </a:r>
            <a:r>
              <a:rPr lang="en-IN" dirty="0" smtClean="0">
                <a:latin typeface="TAU-Marutham" pitchFamily="34" charset="0"/>
                <a:cs typeface="TAU-Marutham" pitchFamily="34" charset="0"/>
              </a:rPr>
              <a:t>, </a:t>
            </a:r>
            <a:r>
              <a:rPr lang="en-IN" dirty="0" err="1" smtClean="0">
                <a:latin typeface="TAU-Marutham" pitchFamily="34" charset="0"/>
                <a:cs typeface="TAU-Marutham" pitchFamily="34" charset="0"/>
              </a:rPr>
              <a:t>முன்றில்</a:t>
            </a:r>
            <a:r>
              <a:rPr lang="en-IN" dirty="0" smtClean="0">
                <a:latin typeface="TAU-Marutham" pitchFamily="34" charset="0"/>
                <a:cs typeface="TAU-Marutham" pitchFamily="34" charset="0"/>
              </a:rPr>
              <a:t>, </a:t>
            </a:r>
            <a:r>
              <a:rPr lang="en-IN" dirty="0" err="1" smtClean="0">
                <a:latin typeface="TAU-Marutham" pitchFamily="34" charset="0"/>
                <a:cs typeface="TAU-Marutham" pitchFamily="34" charset="0"/>
              </a:rPr>
              <a:t>குடில்</a:t>
            </a:r>
            <a:r>
              <a:rPr lang="en-IN" dirty="0" smtClean="0">
                <a:latin typeface="TAU-Marutham" pitchFamily="34" charset="0"/>
                <a:cs typeface="TAU-Marutham" pitchFamily="34" charset="0"/>
              </a:rPr>
              <a:t>, </a:t>
            </a:r>
            <a:r>
              <a:rPr lang="en-IN" dirty="0" err="1" smtClean="0">
                <a:latin typeface="TAU-Marutham" pitchFamily="34" charset="0"/>
                <a:cs typeface="TAU-Marutham" pitchFamily="34" charset="0"/>
              </a:rPr>
              <a:t>கூரை</a:t>
            </a:r>
            <a:r>
              <a:rPr lang="en-IN" dirty="0" smtClean="0">
                <a:latin typeface="TAU-Marutham" pitchFamily="34" charset="0"/>
                <a:cs typeface="TAU-Marutham" pitchFamily="34" charset="0"/>
              </a:rPr>
              <a:t>, </a:t>
            </a:r>
            <a:r>
              <a:rPr lang="en-IN" dirty="0" err="1" smtClean="0">
                <a:latin typeface="TAU-Marutham" pitchFamily="34" charset="0"/>
                <a:cs typeface="TAU-Marutham" pitchFamily="34" charset="0"/>
              </a:rPr>
              <a:t>வரைப்பு</a:t>
            </a:r>
            <a:r>
              <a:rPr lang="en-IN" dirty="0" smtClean="0">
                <a:latin typeface="TAU-Marutham" pitchFamily="34" charset="0"/>
                <a:cs typeface="TAU-Marutham" pitchFamily="34" charset="0"/>
              </a:rPr>
              <a:t>, </a:t>
            </a:r>
            <a:r>
              <a:rPr lang="en-IN" dirty="0" err="1" smtClean="0">
                <a:latin typeface="TAU-Marutham" pitchFamily="34" charset="0"/>
                <a:cs typeface="TAU-Marutham" pitchFamily="34" charset="0"/>
              </a:rPr>
              <a:t>முற்றம்</a:t>
            </a:r>
            <a:r>
              <a:rPr lang="en-IN" dirty="0" smtClean="0">
                <a:latin typeface="TAU-Marutham" pitchFamily="34" charset="0"/>
                <a:cs typeface="TAU-Marutham" pitchFamily="34" charset="0"/>
              </a:rPr>
              <a:t>, </a:t>
            </a:r>
            <a:r>
              <a:rPr lang="en-IN" dirty="0" err="1" smtClean="0">
                <a:latin typeface="TAU-Marutham" pitchFamily="34" charset="0"/>
                <a:cs typeface="TAU-Marutham" pitchFamily="34" charset="0"/>
              </a:rPr>
              <a:t>நகர்</a:t>
            </a:r>
            <a:r>
              <a:rPr lang="en-IN" dirty="0" smtClean="0">
                <a:latin typeface="TAU-Marutham" pitchFamily="34" charset="0"/>
                <a:cs typeface="TAU-Marutham" pitchFamily="34" charset="0"/>
              </a:rPr>
              <a:t>, </a:t>
            </a:r>
            <a:r>
              <a:rPr lang="en-IN" dirty="0" err="1" smtClean="0">
                <a:latin typeface="TAU-Marutham" pitchFamily="34" charset="0"/>
                <a:cs typeface="TAU-Marutham" pitchFamily="34" charset="0"/>
              </a:rPr>
              <a:t>மாடம்</a:t>
            </a:r>
            <a:endParaRPr lang="en-US" dirty="0">
              <a:latin typeface="TAU-Marutham" pitchFamily="34" charset="0"/>
              <a:cs typeface="TAU-Marutham" pitchFamily="34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900370"/>
          </a:xfrm>
        </p:spPr>
        <p:txBody>
          <a:bodyPr/>
          <a:lstStyle/>
          <a:p>
            <a:r>
              <a:rPr lang="en-IN" dirty="0" err="1" smtClean="0">
                <a:solidFill>
                  <a:schemeClr val="accent3">
                    <a:lumMod val="50000"/>
                  </a:schemeClr>
                </a:solidFill>
                <a:latin typeface="TAU-Marutham" pitchFamily="34" charset="0"/>
                <a:cs typeface="TAU-Marutham" pitchFamily="34" charset="0"/>
              </a:rPr>
              <a:t>புக்கில்</a:t>
            </a:r>
            <a:r>
              <a:rPr lang="en-IN" dirty="0" smtClean="0">
                <a:solidFill>
                  <a:schemeClr val="accent3">
                    <a:lumMod val="50000"/>
                  </a:schemeClr>
                </a:solidFill>
                <a:latin typeface="TAU-Marutham" pitchFamily="34" charset="0"/>
                <a:cs typeface="TAU-Marutham" pitchFamily="34" charset="0"/>
              </a:rPr>
              <a:t> –</a:t>
            </a:r>
            <a:r>
              <a:rPr lang="en-IN" dirty="0" err="1" smtClean="0">
                <a:solidFill>
                  <a:schemeClr val="accent3">
                    <a:lumMod val="50000"/>
                  </a:schemeClr>
                </a:solidFill>
                <a:latin typeface="TAU-Marutham" pitchFamily="34" charset="0"/>
                <a:cs typeface="TAU-Marutham" pitchFamily="34" charset="0"/>
              </a:rPr>
              <a:t>தற்காலிகத்</a:t>
            </a:r>
            <a:r>
              <a:rPr lang="en-IN" dirty="0" smtClean="0">
                <a:solidFill>
                  <a:schemeClr val="accent3">
                    <a:lumMod val="50000"/>
                  </a:schemeClr>
                </a:solidFill>
                <a:latin typeface="TAU-Marutham" pitchFamily="34" charset="0"/>
                <a:cs typeface="TAU-Marutham" pitchFamily="34" charset="0"/>
              </a:rPr>
              <a:t> </a:t>
            </a:r>
            <a:r>
              <a:rPr lang="en-IN" dirty="0" err="1" smtClean="0">
                <a:solidFill>
                  <a:schemeClr val="accent3">
                    <a:lumMod val="50000"/>
                  </a:schemeClr>
                </a:solidFill>
                <a:latin typeface="TAU-Marutham" pitchFamily="34" charset="0"/>
                <a:cs typeface="TAU-Marutham" pitchFamily="34" charset="0"/>
              </a:rPr>
              <a:t>தங்குமிடம்</a:t>
            </a:r>
            <a:endParaRPr lang="en-IN" dirty="0" smtClean="0">
              <a:solidFill>
                <a:schemeClr val="accent3">
                  <a:lumMod val="50000"/>
                </a:schemeClr>
              </a:solidFill>
              <a:latin typeface="TAU-Marutham" pitchFamily="34" charset="0"/>
              <a:cs typeface="TAU-Marutham" pitchFamily="34" charset="0"/>
            </a:endParaRPr>
          </a:p>
          <a:p>
            <a:r>
              <a:rPr lang="en-IN" dirty="0" err="1" smtClean="0">
                <a:solidFill>
                  <a:schemeClr val="accent3">
                    <a:lumMod val="50000"/>
                  </a:schemeClr>
                </a:solidFill>
                <a:latin typeface="TAU-Marutham" pitchFamily="34" charset="0"/>
                <a:cs typeface="TAU-Marutham" pitchFamily="34" charset="0"/>
              </a:rPr>
              <a:t>மணந்தகம்</a:t>
            </a:r>
            <a:r>
              <a:rPr lang="en-IN" dirty="0" smtClean="0">
                <a:solidFill>
                  <a:schemeClr val="accent3">
                    <a:lumMod val="50000"/>
                  </a:schemeClr>
                </a:solidFill>
                <a:latin typeface="TAU-Marutham" pitchFamily="34" charset="0"/>
                <a:cs typeface="TAU-Marutham" pitchFamily="34" charset="0"/>
              </a:rPr>
              <a:t>- </a:t>
            </a:r>
            <a:r>
              <a:rPr lang="en-IN" dirty="0" err="1" smtClean="0">
                <a:solidFill>
                  <a:schemeClr val="accent3">
                    <a:lumMod val="50000"/>
                  </a:schemeClr>
                </a:solidFill>
                <a:latin typeface="TAU-Marutham" pitchFamily="34" charset="0"/>
                <a:cs typeface="TAU-Marutham" pitchFamily="34" charset="0"/>
              </a:rPr>
              <a:t>கணவனும்</a:t>
            </a:r>
            <a:r>
              <a:rPr lang="en-IN" dirty="0" smtClean="0">
                <a:solidFill>
                  <a:schemeClr val="accent3">
                    <a:lumMod val="50000"/>
                  </a:schemeClr>
                </a:solidFill>
                <a:latin typeface="TAU-Marutham" pitchFamily="34" charset="0"/>
                <a:cs typeface="TAU-Marutham" pitchFamily="34" charset="0"/>
              </a:rPr>
              <a:t> </a:t>
            </a:r>
            <a:r>
              <a:rPr lang="en-IN" dirty="0" err="1" smtClean="0">
                <a:solidFill>
                  <a:schemeClr val="accent3">
                    <a:lumMod val="50000"/>
                  </a:schemeClr>
                </a:solidFill>
                <a:latin typeface="TAU-Marutham" pitchFamily="34" charset="0"/>
                <a:cs typeface="TAU-Marutham" pitchFamily="34" charset="0"/>
              </a:rPr>
              <a:t>மனைவியும்</a:t>
            </a:r>
            <a:r>
              <a:rPr lang="en-IN" dirty="0" smtClean="0">
                <a:solidFill>
                  <a:schemeClr val="accent3">
                    <a:lumMod val="50000"/>
                  </a:schemeClr>
                </a:solidFill>
                <a:latin typeface="TAU-Marutham" pitchFamily="34" charset="0"/>
                <a:cs typeface="TAU-Marutham" pitchFamily="34" charset="0"/>
              </a:rPr>
              <a:t> </a:t>
            </a:r>
            <a:r>
              <a:rPr lang="en-IN" dirty="0" err="1" smtClean="0">
                <a:solidFill>
                  <a:schemeClr val="accent3">
                    <a:lumMod val="50000"/>
                  </a:schemeClr>
                </a:solidFill>
                <a:latin typeface="TAU-Marutham" pitchFamily="34" charset="0"/>
                <a:cs typeface="TAU-Marutham" pitchFamily="34" charset="0"/>
              </a:rPr>
              <a:t>ஏர்ந்து</a:t>
            </a:r>
            <a:r>
              <a:rPr lang="en-IN" dirty="0" smtClean="0">
                <a:solidFill>
                  <a:schemeClr val="accent3">
                    <a:lumMod val="50000"/>
                  </a:schemeClr>
                </a:solidFill>
                <a:latin typeface="TAU-Marutham" pitchFamily="34" charset="0"/>
                <a:cs typeface="TAU-Marutham" pitchFamily="34" charset="0"/>
              </a:rPr>
              <a:t> </a:t>
            </a:r>
            <a:r>
              <a:rPr lang="en-IN" dirty="0" err="1" smtClean="0">
                <a:solidFill>
                  <a:schemeClr val="accent3">
                    <a:lumMod val="50000"/>
                  </a:schemeClr>
                </a:solidFill>
                <a:latin typeface="TAU-Marutham" pitchFamily="34" charset="0"/>
                <a:cs typeface="TAU-Marutham" pitchFamily="34" charset="0"/>
              </a:rPr>
              <a:t>வாழும்</a:t>
            </a:r>
            <a:r>
              <a:rPr lang="en-IN" dirty="0" smtClean="0">
                <a:solidFill>
                  <a:schemeClr val="accent3">
                    <a:lumMod val="50000"/>
                  </a:schemeClr>
                </a:solidFill>
                <a:latin typeface="TAU-Marutham" pitchFamily="34" charset="0"/>
                <a:cs typeface="TAU-Marutham" pitchFamily="34" charset="0"/>
              </a:rPr>
              <a:t> </a:t>
            </a:r>
            <a:r>
              <a:rPr lang="en-IN" dirty="0" err="1" smtClean="0">
                <a:solidFill>
                  <a:schemeClr val="accent3">
                    <a:lumMod val="50000"/>
                  </a:schemeClr>
                </a:solidFill>
                <a:latin typeface="TAU-Marutham" pitchFamily="34" charset="0"/>
                <a:cs typeface="TAU-Marutham" pitchFamily="34" charset="0"/>
              </a:rPr>
              <a:t>இடம்</a:t>
            </a:r>
            <a:endParaRPr lang="en-IN" dirty="0" smtClean="0">
              <a:solidFill>
                <a:schemeClr val="accent3">
                  <a:lumMod val="50000"/>
                </a:schemeClr>
              </a:solidFill>
              <a:latin typeface="TAU-Marutham" pitchFamily="34" charset="0"/>
              <a:cs typeface="TAU-Marutham" pitchFamily="34" charset="0"/>
            </a:endParaRPr>
          </a:p>
          <a:p>
            <a:r>
              <a:rPr lang="en-IN" dirty="0" err="1" smtClean="0">
                <a:solidFill>
                  <a:schemeClr val="accent3">
                    <a:lumMod val="50000"/>
                  </a:schemeClr>
                </a:solidFill>
                <a:latin typeface="TAU-Marutham" pitchFamily="34" charset="0"/>
                <a:cs typeface="TAU-Marutham" pitchFamily="34" charset="0"/>
              </a:rPr>
              <a:t>குடும்பத்தின்</a:t>
            </a:r>
            <a:r>
              <a:rPr lang="en-IN" dirty="0" smtClean="0">
                <a:solidFill>
                  <a:schemeClr val="accent3">
                    <a:lumMod val="50000"/>
                  </a:schemeClr>
                </a:solidFill>
                <a:latin typeface="TAU-Marutham" pitchFamily="34" charset="0"/>
                <a:cs typeface="TAU-Marutham" pitchFamily="34" charset="0"/>
              </a:rPr>
              <a:t> </a:t>
            </a:r>
            <a:r>
              <a:rPr lang="en-IN" dirty="0" err="1" smtClean="0">
                <a:solidFill>
                  <a:schemeClr val="accent3">
                    <a:lumMod val="50000"/>
                  </a:schemeClr>
                </a:solidFill>
                <a:latin typeface="TAU-Marutham" pitchFamily="34" charset="0"/>
                <a:cs typeface="TAU-Marutham" pitchFamily="34" charset="0"/>
              </a:rPr>
              <a:t>தொடக்கம்</a:t>
            </a:r>
            <a:r>
              <a:rPr lang="en-IN" dirty="0" smtClean="0">
                <a:solidFill>
                  <a:schemeClr val="accent3">
                    <a:lumMod val="50000"/>
                  </a:schemeClr>
                </a:solidFill>
                <a:latin typeface="TAU-Marutham" pitchFamily="34" charset="0"/>
                <a:cs typeface="TAU-Marutham" pitchFamily="34" charset="0"/>
              </a:rPr>
              <a:t> </a:t>
            </a:r>
            <a:r>
              <a:rPr lang="en-IN" dirty="0" err="1" smtClean="0">
                <a:solidFill>
                  <a:schemeClr val="accent3">
                    <a:lumMod val="50000"/>
                  </a:schemeClr>
                </a:solidFill>
                <a:latin typeface="TAU-Marutham" pitchFamily="34" charset="0"/>
                <a:cs typeface="TAU-Marutham" pitchFamily="34" charset="0"/>
              </a:rPr>
              <a:t>திருமணம்</a:t>
            </a:r>
            <a:endParaRPr lang="en-US" dirty="0">
              <a:solidFill>
                <a:schemeClr val="accent3">
                  <a:lumMod val="50000"/>
                </a:schemeClr>
              </a:solidFill>
              <a:latin typeface="TAU-Marutham" pitchFamily="34" charset="0"/>
              <a:cs typeface="TAU-Marutham" pitchFamily="34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85794"/>
            <a:ext cx="8229600" cy="5340369"/>
          </a:xfr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just"/>
            <a:r>
              <a:rPr lang="en-IN" sz="2800" dirty="0" err="1" smtClean="0">
                <a:solidFill>
                  <a:srgbClr val="7030A0"/>
                </a:solidFill>
                <a:latin typeface="TAU-Marutham" pitchFamily="34" charset="0"/>
                <a:cs typeface="TAU-Marutham" pitchFamily="34" charset="0"/>
              </a:rPr>
              <a:t>சங்க</a:t>
            </a:r>
            <a:r>
              <a:rPr lang="en-IN" sz="2800" dirty="0" smtClean="0">
                <a:solidFill>
                  <a:srgbClr val="7030A0"/>
                </a:solidFill>
                <a:latin typeface="TAU-Marutham" pitchFamily="34" charset="0"/>
                <a:cs typeface="TAU-Marutham" pitchFamily="34" charset="0"/>
              </a:rPr>
              <a:t> </a:t>
            </a:r>
            <a:r>
              <a:rPr lang="en-IN" sz="2800" dirty="0" err="1" smtClean="0">
                <a:solidFill>
                  <a:srgbClr val="7030A0"/>
                </a:solidFill>
                <a:latin typeface="TAU-Marutham" pitchFamily="34" charset="0"/>
                <a:cs typeface="TAU-Marutham" pitchFamily="34" charset="0"/>
              </a:rPr>
              <a:t>காலத்தில்</a:t>
            </a:r>
            <a:r>
              <a:rPr lang="en-IN" sz="2800" dirty="0" smtClean="0">
                <a:solidFill>
                  <a:srgbClr val="7030A0"/>
                </a:solidFill>
                <a:latin typeface="TAU-Marutham" pitchFamily="34" charset="0"/>
                <a:cs typeface="TAU-Marutham" pitchFamily="34" charset="0"/>
              </a:rPr>
              <a:t> – </a:t>
            </a:r>
            <a:r>
              <a:rPr lang="en-IN" sz="2800" dirty="0" err="1" smtClean="0">
                <a:solidFill>
                  <a:srgbClr val="7030A0"/>
                </a:solidFill>
                <a:latin typeface="TAU-Marutham" pitchFamily="34" charset="0"/>
                <a:cs typeface="TAU-Marutham" pitchFamily="34" charset="0"/>
              </a:rPr>
              <a:t>தாழ்வழிக்</a:t>
            </a:r>
            <a:r>
              <a:rPr lang="en-IN" sz="2800" dirty="0" smtClean="0">
                <a:solidFill>
                  <a:srgbClr val="7030A0"/>
                </a:solidFill>
                <a:latin typeface="TAU-Marutham" pitchFamily="34" charset="0"/>
                <a:cs typeface="TAU-Marutham" pitchFamily="34" charset="0"/>
              </a:rPr>
              <a:t> </a:t>
            </a:r>
            <a:r>
              <a:rPr lang="en-IN" sz="2800" dirty="0" err="1" smtClean="0">
                <a:solidFill>
                  <a:srgbClr val="7030A0"/>
                </a:solidFill>
                <a:latin typeface="TAU-Marutham" pitchFamily="34" charset="0"/>
                <a:cs typeface="TAU-Marutham" pitchFamily="34" charset="0"/>
              </a:rPr>
              <a:t>குடும்ப</a:t>
            </a:r>
            <a:r>
              <a:rPr lang="en-IN" sz="2800" dirty="0" smtClean="0">
                <a:solidFill>
                  <a:srgbClr val="7030A0"/>
                </a:solidFill>
                <a:latin typeface="TAU-Marutham" pitchFamily="34" charset="0"/>
                <a:cs typeface="TAU-Marutham" pitchFamily="34" charset="0"/>
              </a:rPr>
              <a:t> </a:t>
            </a:r>
            <a:r>
              <a:rPr lang="en-IN" sz="2800" dirty="0" err="1" smtClean="0">
                <a:solidFill>
                  <a:srgbClr val="7030A0"/>
                </a:solidFill>
                <a:latin typeface="TAU-Marutham" pitchFamily="34" charset="0"/>
                <a:cs typeface="TAU-Marutham" pitchFamily="34" charset="0"/>
              </a:rPr>
              <a:t>முறை</a:t>
            </a:r>
            <a:endParaRPr lang="en-IN" sz="2800" dirty="0" smtClean="0">
              <a:solidFill>
                <a:srgbClr val="7030A0"/>
              </a:solidFill>
              <a:latin typeface="TAU-Marutham" pitchFamily="34" charset="0"/>
              <a:cs typeface="TAU-Marutham" pitchFamily="34" charset="0"/>
            </a:endParaRPr>
          </a:p>
          <a:p>
            <a:pPr algn="just">
              <a:buNone/>
            </a:pPr>
            <a:endParaRPr lang="en-IN" sz="2800" dirty="0" smtClean="0">
              <a:solidFill>
                <a:srgbClr val="7030A0"/>
              </a:solidFill>
              <a:latin typeface="TAU-Marutham" pitchFamily="34" charset="0"/>
              <a:cs typeface="TAU-Marutham" pitchFamily="34" charset="0"/>
            </a:endParaRPr>
          </a:p>
          <a:p>
            <a:pPr algn="just"/>
            <a:r>
              <a:rPr lang="en-IN" sz="2800" dirty="0" err="1" smtClean="0">
                <a:solidFill>
                  <a:srgbClr val="7030A0"/>
                </a:solidFill>
                <a:latin typeface="TAU-Marutham" pitchFamily="34" charset="0"/>
                <a:cs typeface="TAU-Marutham" pitchFamily="34" charset="0"/>
              </a:rPr>
              <a:t>பெண்</a:t>
            </a:r>
            <a:r>
              <a:rPr lang="en-IN" sz="2800" dirty="0" smtClean="0">
                <a:solidFill>
                  <a:srgbClr val="7030A0"/>
                </a:solidFill>
                <a:latin typeface="TAU-Marutham" pitchFamily="34" charset="0"/>
                <a:cs typeface="TAU-Marutham" pitchFamily="34" charset="0"/>
              </a:rPr>
              <a:t> – </a:t>
            </a:r>
            <a:r>
              <a:rPr lang="en-IN" sz="2800" dirty="0" err="1" smtClean="0">
                <a:solidFill>
                  <a:srgbClr val="7030A0"/>
                </a:solidFill>
                <a:latin typeface="TAU-Marutham" pitchFamily="34" charset="0"/>
                <a:cs typeface="TAU-Marutham" pitchFamily="34" charset="0"/>
              </a:rPr>
              <a:t>குடும்பத்</a:t>
            </a:r>
            <a:r>
              <a:rPr lang="en-IN" sz="2800" dirty="0" smtClean="0">
                <a:solidFill>
                  <a:srgbClr val="7030A0"/>
                </a:solidFill>
                <a:latin typeface="TAU-Marutham" pitchFamily="34" charset="0"/>
                <a:cs typeface="TAU-Marutham" pitchFamily="34" charset="0"/>
              </a:rPr>
              <a:t> </a:t>
            </a:r>
            <a:r>
              <a:rPr lang="en-IN" sz="2800" dirty="0" err="1" smtClean="0">
                <a:solidFill>
                  <a:srgbClr val="7030A0"/>
                </a:solidFill>
                <a:latin typeface="TAU-Marutham" pitchFamily="34" charset="0"/>
                <a:cs typeface="TAU-Marutham" pitchFamily="34" charset="0"/>
              </a:rPr>
              <a:t>தலைமை</a:t>
            </a:r>
            <a:r>
              <a:rPr lang="en-IN" sz="2800" dirty="0" smtClean="0">
                <a:solidFill>
                  <a:srgbClr val="7030A0"/>
                </a:solidFill>
                <a:latin typeface="TAU-Marutham" pitchFamily="34" charset="0"/>
                <a:cs typeface="TAU-Marutham" pitchFamily="34" charset="0"/>
              </a:rPr>
              <a:t> </a:t>
            </a:r>
            <a:r>
              <a:rPr lang="en-IN" sz="2800" dirty="0" err="1" smtClean="0">
                <a:solidFill>
                  <a:srgbClr val="7030A0"/>
                </a:solidFill>
                <a:latin typeface="TAU-Marutham" pitchFamily="34" charset="0"/>
                <a:cs typeface="TAU-Marutham" pitchFamily="34" charset="0"/>
              </a:rPr>
              <a:t>ஏற்றிருத்தல்</a:t>
            </a:r>
            <a:endParaRPr lang="en-IN" sz="2800" dirty="0" smtClean="0">
              <a:solidFill>
                <a:srgbClr val="7030A0"/>
              </a:solidFill>
              <a:latin typeface="TAU-Marutham" pitchFamily="34" charset="0"/>
              <a:cs typeface="TAU-Marutham" pitchFamily="34" charset="0"/>
            </a:endParaRPr>
          </a:p>
          <a:p>
            <a:pPr algn="just">
              <a:buNone/>
            </a:pPr>
            <a:endParaRPr lang="en-IN" sz="2800" dirty="0" smtClean="0">
              <a:solidFill>
                <a:srgbClr val="7030A0"/>
              </a:solidFill>
              <a:latin typeface="TAU-Marutham" pitchFamily="34" charset="0"/>
              <a:cs typeface="TAU-Marutham" pitchFamily="34" charset="0"/>
            </a:endParaRPr>
          </a:p>
          <a:p>
            <a:pPr algn="just"/>
            <a:r>
              <a:rPr lang="en-IN" sz="2800" dirty="0" err="1" smtClean="0">
                <a:solidFill>
                  <a:srgbClr val="7030A0"/>
                </a:solidFill>
                <a:latin typeface="TAU-Marutham" pitchFamily="34" charset="0"/>
                <a:cs typeface="TAU-Marutham" pitchFamily="34" charset="0"/>
              </a:rPr>
              <a:t>சேர</a:t>
            </a:r>
            <a:r>
              <a:rPr lang="en-IN" sz="2800" dirty="0" smtClean="0">
                <a:solidFill>
                  <a:srgbClr val="7030A0"/>
                </a:solidFill>
                <a:latin typeface="TAU-Marutham" pitchFamily="34" charset="0"/>
                <a:cs typeface="TAU-Marutham" pitchFamily="34" charset="0"/>
              </a:rPr>
              <a:t> </a:t>
            </a:r>
            <a:r>
              <a:rPr lang="en-IN" sz="2800" dirty="0" err="1" smtClean="0">
                <a:solidFill>
                  <a:srgbClr val="7030A0"/>
                </a:solidFill>
                <a:latin typeface="TAU-Marutham" pitchFamily="34" charset="0"/>
                <a:cs typeface="TAU-Marutham" pitchFamily="34" charset="0"/>
              </a:rPr>
              <a:t>நாட்டு</a:t>
            </a:r>
            <a:r>
              <a:rPr lang="en-IN" sz="2800" dirty="0" smtClean="0">
                <a:solidFill>
                  <a:srgbClr val="7030A0"/>
                </a:solidFill>
                <a:latin typeface="TAU-Marutham" pitchFamily="34" charset="0"/>
                <a:cs typeface="TAU-Marutham" pitchFamily="34" charset="0"/>
              </a:rPr>
              <a:t> </a:t>
            </a:r>
            <a:r>
              <a:rPr lang="en-IN" sz="2800" dirty="0" err="1" smtClean="0">
                <a:solidFill>
                  <a:srgbClr val="7030A0"/>
                </a:solidFill>
                <a:latin typeface="TAU-Marutham" pitchFamily="34" charset="0"/>
                <a:cs typeface="TAU-Marutham" pitchFamily="34" charset="0"/>
              </a:rPr>
              <a:t>மருமக்கள்</a:t>
            </a:r>
            <a:r>
              <a:rPr lang="en-IN" sz="2800" dirty="0" smtClean="0">
                <a:solidFill>
                  <a:srgbClr val="7030A0"/>
                </a:solidFill>
                <a:latin typeface="TAU-Marutham" pitchFamily="34" charset="0"/>
                <a:cs typeface="TAU-Marutham" pitchFamily="34" charset="0"/>
              </a:rPr>
              <a:t> </a:t>
            </a:r>
            <a:r>
              <a:rPr lang="en-IN" sz="2800" dirty="0" err="1" smtClean="0">
                <a:solidFill>
                  <a:srgbClr val="7030A0"/>
                </a:solidFill>
                <a:latin typeface="TAU-Marutham" pitchFamily="34" charset="0"/>
                <a:cs typeface="TAU-Marutham" pitchFamily="34" charset="0"/>
              </a:rPr>
              <a:t>தாயமுறை</a:t>
            </a:r>
            <a:endParaRPr lang="en-IN" sz="2800" dirty="0" smtClean="0">
              <a:solidFill>
                <a:srgbClr val="7030A0"/>
              </a:solidFill>
              <a:latin typeface="TAU-Marutham" pitchFamily="34" charset="0"/>
              <a:cs typeface="TAU-Marutham" pitchFamily="34" charset="0"/>
            </a:endParaRPr>
          </a:p>
          <a:p>
            <a:pPr algn="just">
              <a:buNone/>
            </a:pPr>
            <a:endParaRPr lang="en-IN" sz="2800" dirty="0" smtClean="0">
              <a:solidFill>
                <a:srgbClr val="7030A0"/>
              </a:solidFill>
              <a:latin typeface="TAU-Marutham" pitchFamily="34" charset="0"/>
              <a:cs typeface="TAU-Marutham" pitchFamily="34" charset="0"/>
            </a:endParaRPr>
          </a:p>
          <a:p>
            <a:pPr algn="just"/>
            <a:r>
              <a:rPr lang="en-IN" sz="2800" dirty="0" err="1" smtClean="0">
                <a:solidFill>
                  <a:srgbClr val="7030A0"/>
                </a:solidFill>
                <a:latin typeface="TAU-Marutham" pitchFamily="34" charset="0"/>
                <a:cs typeface="TAU-Marutham" pitchFamily="34" charset="0"/>
              </a:rPr>
              <a:t>திருமணத்திற்குப்</a:t>
            </a:r>
            <a:r>
              <a:rPr lang="en-IN" sz="2800" dirty="0" smtClean="0">
                <a:solidFill>
                  <a:srgbClr val="7030A0"/>
                </a:solidFill>
                <a:latin typeface="TAU-Marutham" pitchFamily="34" charset="0"/>
                <a:cs typeface="TAU-Marutham" pitchFamily="34" charset="0"/>
              </a:rPr>
              <a:t> </a:t>
            </a:r>
            <a:r>
              <a:rPr lang="en-IN" sz="2800" dirty="0" err="1" smtClean="0">
                <a:solidFill>
                  <a:srgbClr val="7030A0"/>
                </a:solidFill>
                <a:latin typeface="TAU-Marutham" pitchFamily="34" charset="0"/>
                <a:cs typeface="TAU-Marutham" pitchFamily="34" charset="0"/>
              </a:rPr>
              <a:t>பின்னும்</a:t>
            </a:r>
            <a:r>
              <a:rPr lang="en-IN" sz="2800" dirty="0" smtClean="0">
                <a:solidFill>
                  <a:srgbClr val="7030A0"/>
                </a:solidFill>
                <a:latin typeface="TAU-Marutham" pitchFamily="34" charset="0"/>
                <a:cs typeface="TAU-Marutham" pitchFamily="34" charset="0"/>
              </a:rPr>
              <a:t> </a:t>
            </a:r>
            <a:r>
              <a:rPr lang="en-IN" sz="2800" dirty="0" err="1" smtClean="0">
                <a:solidFill>
                  <a:srgbClr val="7030A0"/>
                </a:solidFill>
                <a:latin typeface="TAU-Marutham" pitchFamily="34" charset="0"/>
                <a:cs typeface="TAU-Marutham" pitchFamily="34" charset="0"/>
              </a:rPr>
              <a:t>பெண்</a:t>
            </a:r>
            <a:r>
              <a:rPr lang="en-IN" sz="2800" dirty="0" smtClean="0">
                <a:solidFill>
                  <a:srgbClr val="7030A0"/>
                </a:solidFill>
                <a:latin typeface="TAU-Marutham" pitchFamily="34" charset="0"/>
                <a:cs typeface="TAU-Marutham" pitchFamily="34" charset="0"/>
              </a:rPr>
              <a:t> </a:t>
            </a:r>
            <a:r>
              <a:rPr lang="en-IN" sz="2800" dirty="0" err="1" smtClean="0">
                <a:solidFill>
                  <a:srgbClr val="7030A0"/>
                </a:solidFill>
                <a:latin typeface="TAU-Marutham" pitchFamily="34" charset="0"/>
                <a:cs typeface="TAU-Marutham" pitchFamily="34" charset="0"/>
              </a:rPr>
              <a:t>தன்</a:t>
            </a:r>
            <a:r>
              <a:rPr lang="en-IN" sz="2800" dirty="0" smtClean="0">
                <a:solidFill>
                  <a:srgbClr val="7030A0"/>
                </a:solidFill>
                <a:latin typeface="TAU-Marutham" pitchFamily="34" charset="0"/>
                <a:cs typeface="TAU-Marutham" pitchFamily="34" charset="0"/>
              </a:rPr>
              <a:t> </a:t>
            </a:r>
            <a:r>
              <a:rPr lang="en-IN" sz="2800" dirty="0" err="1" smtClean="0">
                <a:solidFill>
                  <a:srgbClr val="7030A0"/>
                </a:solidFill>
                <a:latin typeface="TAU-Marutham" pitchFamily="34" charset="0"/>
                <a:cs typeface="TAU-Marutham" pitchFamily="34" charset="0"/>
              </a:rPr>
              <a:t>வீட்டிலேயே</a:t>
            </a:r>
            <a:r>
              <a:rPr lang="en-IN" sz="2800" dirty="0" smtClean="0">
                <a:solidFill>
                  <a:srgbClr val="7030A0"/>
                </a:solidFill>
                <a:latin typeface="TAU-Marutham" pitchFamily="34" charset="0"/>
                <a:cs typeface="TAU-Marutham" pitchFamily="34" charset="0"/>
              </a:rPr>
              <a:t> </a:t>
            </a:r>
            <a:r>
              <a:rPr lang="en-IN" sz="2800" dirty="0" err="1" smtClean="0">
                <a:solidFill>
                  <a:srgbClr val="7030A0"/>
                </a:solidFill>
                <a:latin typeface="TAU-Marutham" pitchFamily="34" charset="0"/>
                <a:cs typeface="TAU-Marutham" pitchFamily="34" charset="0"/>
              </a:rPr>
              <a:t>வாழ்ந்திருந்தாள்</a:t>
            </a:r>
            <a:endParaRPr lang="en-US" sz="2800" dirty="0">
              <a:solidFill>
                <a:srgbClr val="7030A0"/>
              </a:solidFill>
              <a:latin typeface="TAU-Marutham" pitchFamily="34" charset="0"/>
              <a:cs typeface="TAU-Marutham" pitchFamily="34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IN" sz="2800" dirty="0" err="1" smtClean="0">
                <a:latin typeface="TAU-Marutham" pitchFamily="34" charset="0"/>
                <a:cs typeface="TAU-Marutham" pitchFamily="34" charset="0"/>
              </a:rPr>
              <a:t>பெண்ணே</a:t>
            </a:r>
            <a:r>
              <a:rPr lang="en-IN" sz="2800" dirty="0" smtClean="0">
                <a:latin typeface="TAU-Marutham" pitchFamily="34" charset="0"/>
                <a:cs typeface="TAU-Marutham" pitchFamily="34" charset="0"/>
              </a:rPr>
              <a:t> </a:t>
            </a:r>
            <a:r>
              <a:rPr lang="en-IN" sz="2800" dirty="0" err="1" smtClean="0">
                <a:latin typeface="TAU-Marutham" pitchFamily="34" charset="0"/>
                <a:cs typeface="TAU-Marutham" pitchFamily="34" charset="0"/>
              </a:rPr>
              <a:t>குலத்தொடர்ச்சிக்கு</a:t>
            </a:r>
            <a:r>
              <a:rPr lang="en-IN" sz="2800" dirty="0" smtClean="0">
                <a:latin typeface="TAU-Marutham" pitchFamily="34" charset="0"/>
                <a:cs typeface="TAU-Marutham" pitchFamily="34" charset="0"/>
              </a:rPr>
              <a:t> </a:t>
            </a:r>
            <a:r>
              <a:rPr lang="en-IN" sz="2800" dirty="0" err="1" smtClean="0">
                <a:latin typeface="TAU-Marutham" pitchFamily="34" charset="0"/>
                <a:cs typeface="TAU-Marutham" pitchFamily="34" charset="0"/>
              </a:rPr>
              <a:t>உரியவள்</a:t>
            </a:r>
            <a:endParaRPr lang="en-IN" sz="2800" dirty="0" smtClean="0">
              <a:latin typeface="TAU-Marutham" pitchFamily="34" charset="0"/>
              <a:cs typeface="TAU-Marutham" pitchFamily="34" charset="0"/>
            </a:endParaRPr>
          </a:p>
          <a:p>
            <a:pPr>
              <a:buNone/>
            </a:pPr>
            <a:endParaRPr lang="en-IN" sz="2800" dirty="0" smtClean="0">
              <a:latin typeface="TAU-Marutham" pitchFamily="34" charset="0"/>
              <a:cs typeface="TAU-Marutham" pitchFamily="34" charset="0"/>
            </a:endParaRPr>
          </a:p>
          <a:p>
            <a:r>
              <a:rPr lang="en-IN" sz="2800" dirty="0" err="1" smtClean="0">
                <a:latin typeface="TAU-Marutham" pitchFamily="34" charset="0"/>
                <a:cs typeface="TAU-Marutham" pitchFamily="34" charset="0"/>
              </a:rPr>
              <a:t>பெண்</a:t>
            </a:r>
            <a:r>
              <a:rPr lang="en-IN" sz="2800" dirty="0" smtClean="0">
                <a:latin typeface="TAU-Marutham" pitchFamily="34" charset="0"/>
                <a:cs typeface="TAU-Marutham" pitchFamily="34" charset="0"/>
              </a:rPr>
              <a:t> </a:t>
            </a:r>
            <a:r>
              <a:rPr lang="en-IN" sz="2800" dirty="0" err="1" smtClean="0">
                <a:latin typeface="TAU-Marutham" pitchFamily="34" charset="0"/>
                <a:cs typeface="TAU-Marutham" pitchFamily="34" charset="0"/>
              </a:rPr>
              <a:t>குழந்தைப்பேறு</a:t>
            </a:r>
            <a:r>
              <a:rPr lang="en-IN" sz="2800" dirty="0" smtClean="0">
                <a:latin typeface="TAU-Marutham" pitchFamily="34" charset="0"/>
                <a:cs typeface="TAU-Marutham" pitchFamily="34" charset="0"/>
              </a:rPr>
              <a:t> </a:t>
            </a:r>
            <a:r>
              <a:rPr lang="en-IN" sz="2800" dirty="0" err="1" smtClean="0">
                <a:latin typeface="TAU-Marutham" pitchFamily="34" charset="0"/>
                <a:cs typeface="TAU-Marutham" pitchFamily="34" charset="0"/>
              </a:rPr>
              <a:t>விரும்பப்</a:t>
            </a:r>
            <a:r>
              <a:rPr lang="en-IN" sz="2800" dirty="0" smtClean="0">
                <a:latin typeface="TAU-Marutham" pitchFamily="34" charset="0"/>
                <a:cs typeface="TAU-Marutham" pitchFamily="34" charset="0"/>
              </a:rPr>
              <a:t> </a:t>
            </a:r>
            <a:r>
              <a:rPr lang="en-IN" sz="2800" dirty="0" err="1" smtClean="0">
                <a:latin typeface="TAU-Marutham" pitchFamily="34" charset="0"/>
                <a:cs typeface="TAU-Marutham" pitchFamily="34" charset="0"/>
              </a:rPr>
              <a:t>பட்டது</a:t>
            </a:r>
            <a:r>
              <a:rPr lang="en-IN" sz="2800" dirty="0" smtClean="0">
                <a:latin typeface="TAU-Marutham" pitchFamily="34" charset="0"/>
                <a:cs typeface="TAU-Marutham" pitchFamily="34" charset="0"/>
              </a:rPr>
              <a:t>.</a:t>
            </a:r>
          </a:p>
          <a:p>
            <a:pPr>
              <a:buNone/>
            </a:pPr>
            <a:endParaRPr lang="en-IN" sz="2800" dirty="0" smtClean="0">
              <a:latin typeface="TAU-Marutham" pitchFamily="34" charset="0"/>
              <a:cs typeface="TAU-Marutham" pitchFamily="34" charset="0"/>
            </a:endParaRPr>
          </a:p>
          <a:p>
            <a:r>
              <a:rPr lang="en-IN" sz="2800" dirty="0" err="1" smtClean="0">
                <a:latin typeface="TAU-Marutham" pitchFamily="34" charset="0"/>
                <a:cs typeface="TAU-Marutham" pitchFamily="34" charset="0"/>
              </a:rPr>
              <a:t>சொத்துகள்</a:t>
            </a:r>
            <a:r>
              <a:rPr lang="en-IN" sz="2800" dirty="0" smtClean="0">
                <a:latin typeface="TAU-Marutham" pitchFamily="34" charset="0"/>
                <a:cs typeface="TAU-Marutham" pitchFamily="34" charset="0"/>
              </a:rPr>
              <a:t> </a:t>
            </a:r>
            <a:r>
              <a:rPr lang="en-IN" sz="2800" dirty="0" err="1" smtClean="0">
                <a:latin typeface="TAU-Marutham" pitchFamily="34" charset="0"/>
                <a:cs typeface="TAU-Marutham" pitchFamily="34" charset="0"/>
              </a:rPr>
              <a:t>பெண்களுக்கு</a:t>
            </a:r>
            <a:r>
              <a:rPr lang="en-IN" sz="2800" dirty="0" smtClean="0">
                <a:latin typeface="TAU-Marutham" pitchFamily="34" charset="0"/>
                <a:cs typeface="TAU-Marutham" pitchFamily="34" charset="0"/>
              </a:rPr>
              <a:t> </a:t>
            </a:r>
            <a:r>
              <a:rPr lang="en-IN" sz="2800" dirty="0" err="1" smtClean="0">
                <a:latin typeface="TAU-Marutham" pitchFamily="34" charset="0"/>
                <a:cs typeface="TAU-Marutham" pitchFamily="34" charset="0"/>
              </a:rPr>
              <a:t>கிடைத்திருந்தது</a:t>
            </a:r>
            <a:endParaRPr lang="en-US" sz="2800" dirty="0">
              <a:latin typeface="TAU-Marutham" pitchFamily="34" charset="0"/>
              <a:cs typeface="TAU-Marutham" pitchFamily="34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757626"/>
          </a:xfr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algn="just"/>
            <a:r>
              <a:rPr lang="en-IN" dirty="0" err="1" smtClean="0">
                <a:solidFill>
                  <a:srgbClr val="FF0000"/>
                </a:solidFill>
                <a:latin typeface="TAU-Marutham" pitchFamily="34" charset="0"/>
                <a:cs typeface="TAU-Marutham" pitchFamily="34" charset="0"/>
              </a:rPr>
              <a:t>தந்தைவழிக்குடும்பம்</a:t>
            </a:r>
            <a:endParaRPr lang="en-IN" dirty="0" smtClean="0">
              <a:solidFill>
                <a:srgbClr val="FF0000"/>
              </a:solidFill>
              <a:latin typeface="TAU-Marutham" pitchFamily="34" charset="0"/>
              <a:cs typeface="TAU-Marutham" pitchFamily="34" charset="0"/>
            </a:endParaRPr>
          </a:p>
          <a:p>
            <a:pPr algn="just"/>
            <a:r>
              <a:rPr lang="en-IN" dirty="0" err="1" smtClean="0">
                <a:solidFill>
                  <a:srgbClr val="FF0000"/>
                </a:solidFill>
                <a:latin typeface="TAU-Marutham" pitchFamily="34" charset="0"/>
                <a:cs typeface="TAU-Marutham" pitchFamily="34" charset="0"/>
              </a:rPr>
              <a:t>சிலம்புகழி</a:t>
            </a:r>
            <a:r>
              <a:rPr lang="en-IN" dirty="0" smtClean="0">
                <a:solidFill>
                  <a:srgbClr val="FF0000"/>
                </a:solidFill>
                <a:latin typeface="TAU-Marutham" pitchFamily="34" charset="0"/>
                <a:cs typeface="TAU-Marutham" pitchFamily="34" charset="0"/>
              </a:rPr>
              <a:t> </a:t>
            </a:r>
            <a:r>
              <a:rPr lang="en-IN" dirty="0" err="1" smtClean="0">
                <a:solidFill>
                  <a:srgbClr val="FF0000"/>
                </a:solidFill>
                <a:latin typeface="TAU-Marutham" pitchFamily="34" charset="0"/>
                <a:cs typeface="TAU-Marutham" pitchFamily="34" charset="0"/>
              </a:rPr>
              <a:t>நோன்பு</a:t>
            </a:r>
            <a:endParaRPr lang="en-IN" dirty="0" smtClean="0">
              <a:solidFill>
                <a:srgbClr val="FF0000"/>
              </a:solidFill>
              <a:latin typeface="TAU-Marutham" pitchFamily="34" charset="0"/>
              <a:cs typeface="TAU-Marutham" pitchFamily="34" charset="0"/>
            </a:endParaRPr>
          </a:p>
          <a:p>
            <a:pPr algn="just"/>
            <a:r>
              <a:rPr lang="en-IN" dirty="0" err="1" smtClean="0">
                <a:solidFill>
                  <a:srgbClr val="FF0000"/>
                </a:solidFill>
                <a:latin typeface="TAU-Marutham" pitchFamily="34" charset="0"/>
                <a:cs typeface="TAU-Marutham" pitchFamily="34" charset="0"/>
              </a:rPr>
              <a:t>தனிக்குடும்பம்</a:t>
            </a:r>
            <a:endParaRPr lang="en-IN" dirty="0" smtClean="0">
              <a:solidFill>
                <a:srgbClr val="FF0000"/>
              </a:solidFill>
              <a:latin typeface="TAU-Marutham" pitchFamily="34" charset="0"/>
              <a:cs typeface="TAU-Marutham" pitchFamily="34" charset="0"/>
            </a:endParaRPr>
          </a:p>
          <a:p>
            <a:pPr algn="just"/>
            <a:r>
              <a:rPr lang="en-IN" dirty="0" err="1" smtClean="0">
                <a:solidFill>
                  <a:srgbClr val="FF0000"/>
                </a:solidFill>
                <a:latin typeface="TAU-Marutham" pitchFamily="34" charset="0"/>
                <a:cs typeface="TAU-Marutham" pitchFamily="34" charset="0"/>
              </a:rPr>
              <a:t>தாய்</a:t>
            </a:r>
            <a:r>
              <a:rPr lang="en-IN" dirty="0" smtClean="0">
                <a:solidFill>
                  <a:srgbClr val="FF0000"/>
                </a:solidFill>
                <a:latin typeface="TAU-Marutham" pitchFamily="34" charset="0"/>
                <a:cs typeface="TAU-Marutham" pitchFamily="34" charset="0"/>
              </a:rPr>
              <a:t>, </a:t>
            </a:r>
            <a:r>
              <a:rPr lang="en-IN" dirty="0" err="1" smtClean="0">
                <a:solidFill>
                  <a:srgbClr val="FF0000"/>
                </a:solidFill>
                <a:latin typeface="TAU-Marutham" pitchFamily="34" charset="0"/>
                <a:cs typeface="TAU-Marutham" pitchFamily="34" charset="0"/>
              </a:rPr>
              <a:t>தந்தை</a:t>
            </a:r>
            <a:r>
              <a:rPr lang="en-IN" dirty="0" smtClean="0">
                <a:solidFill>
                  <a:srgbClr val="FF0000"/>
                </a:solidFill>
                <a:latin typeface="TAU-Marutham" pitchFamily="34" charset="0"/>
                <a:cs typeface="TAU-Marutham" pitchFamily="34" charset="0"/>
              </a:rPr>
              <a:t>, </a:t>
            </a:r>
            <a:r>
              <a:rPr lang="en-IN" dirty="0" err="1" smtClean="0">
                <a:solidFill>
                  <a:srgbClr val="FF0000"/>
                </a:solidFill>
                <a:latin typeface="TAU-Marutham" pitchFamily="34" charset="0"/>
                <a:cs typeface="TAU-Marutham" pitchFamily="34" charset="0"/>
              </a:rPr>
              <a:t>குழந்தை</a:t>
            </a:r>
            <a:endParaRPr lang="en-IN" dirty="0" smtClean="0">
              <a:solidFill>
                <a:srgbClr val="FF0000"/>
              </a:solidFill>
              <a:latin typeface="TAU-Marutham" pitchFamily="34" charset="0"/>
              <a:cs typeface="TAU-Marutham" pitchFamily="34" charset="0"/>
            </a:endParaRPr>
          </a:p>
          <a:p>
            <a:pPr algn="just"/>
            <a:r>
              <a:rPr lang="en-IN" dirty="0" err="1" smtClean="0">
                <a:solidFill>
                  <a:srgbClr val="FF0000"/>
                </a:solidFill>
                <a:latin typeface="TAU-Marutham" pitchFamily="34" charset="0"/>
                <a:cs typeface="TAU-Marutham" pitchFamily="34" charset="0"/>
              </a:rPr>
              <a:t>பல</a:t>
            </a:r>
            <a:r>
              <a:rPr lang="en-IN" dirty="0" smtClean="0">
                <a:solidFill>
                  <a:srgbClr val="FF0000"/>
                </a:solidFill>
                <a:latin typeface="TAU-Marutham" pitchFamily="34" charset="0"/>
                <a:cs typeface="TAU-Marutham" pitchFamily="34" charset="0"/>
              </a:rPr>
              <a:t> </a:t>
            </a:r>
            <a:r>
              <a:rPr lang="en-IN" dirty="0" err="1" smtClean="0">
                <a:solidFill>
                  <a:srgbClr val="FF0000"/>
                </a:solidFill>
                <a:latin typeface="TAU-Marutham" pitchFamily="34" charset="0"/>
                <a:cs typeface="TAU-Marutham" pitchFamily="34" charset="0"/>
              </a:rPr>
              <a:t>ஆதி</a:t>
            </a:r>
            <a:r>
              <a:rPr lang="en-IN" dirty="0" smtClean="0">
                <a:solidFill>
                  <a:srgbClr val="FF0000"/>
                </a:solidFill>
                <a:latin typeface="TAU-Marutham" pitchFamily="34" charset="0"/>
                <a:cs typeface="TAU-Marutham" pitchFamily="34" charset="0"/>
              </a:rPr>
              <a:t> </a:t>
            </a:r>
            <a:r>
              <a:rPr lang="en-IN" dirty="0" err="1" smtClean="0">
                <a:solidFill>
                  <a:srgbClr val="FF0000"/>
                </a:solidFill>
                <a:latin typeface="TAU-Marutham" pitchFamily="34" charset="0"/>
                <a:cs typeface="TAU-Marutham" pitchFamily="34" charset="0"/>
              </a:rPr>
              <a:t>குடிகளிடம்</a:t>
            </a:r>
            <a:r>
              <a:rPr lang="en-IN" dirty="0" smtClean="0">
                <a:solidFill>
                  <a:srgbClr val="FF0000"/>
                </a:solidFill>
                <a:latin typeface="TAU-Marutham" pitchFamily="34" charset="0"/>
                <a:cs typeface="TAU-Marutham" pitchFamily="34" charset="0"/>
              </a:rPr>
              <a:t> </a:t>
            </a:r>
            <a:r>
              <a:rPr lang="en-IN" dirty="0" err="1" smtClean="0">
                <a:solidFill>
                  <a:srgbClr val="FF0000"/>
                </a:solidFill>
                <a:latin typeface="TAU-Marutham" pitchFamily="34" charset="0"/>
                <a:cs typeface="TAU-Marutham" pitchFamily="34" charset="0"/>
              </a:rPr>
              <a:t>தனிக்குடும்ப</a:t>
            </a:r>
            <a:r>
              <a:rPr lang="en-IN" dirty="0" smtClean="0">
                <a:solidFill>
                  <a:srgbClr val="FF0000"/>
                </a:solidFill>
                <a:latin typeface="TAU-Marutham" pitchFamily="34" charset="0"/>
                <a:cs typeface="TAU-Marutham" pitchFamily="34" charset="0"/>
              </a:rPr>
              <a:t> </a:t>
            </a:r>
            <a:r>
              <a:rPr lang="en-IN" dirty="0" err="1" smtClean="0">
                <a:solidFill>
                  <a:srgbClr val="FF0000"/>
                </a:solidFill>
                <a:latin typeface="TAU-Marutham" pitchFamily="34" charset="0"/>
                <a:cs typeface="TAU-Marutham" pitchFamily="34" charset="0"/>
              </a:rPr>
              <a:t>முறை</a:t>
            </a:r>
            <a:r>
              <a:rPr lang="en-IN" dirty="0" smtClean="0">
                <a:solidFill>
                  <a:srgbClr val="FF0000"/>
                </a:solidFill>
                <a:latin typeface="TAU-Marutham" pitchFamily="34" charset="0"/>
                <a:cs typeface="TAU-Marutham" pitchFamily="34" charset="0"/>
              </a:rPr>
              <a:t> </a:t>
            </a:r>
            <a:r>
              <a:rPr lang="en-IN" dirty="0" err="1" smtClean="0">
                <a:solidFill>
                  <a:srgbClr val="FF0000"/>
                </a:solidFill>
                <a:latin typeface="TAU-Marutham" pitchFamily="34" charset="0"/>
                <a:cs typeface="TAU-Marutham" pitchFamily="34" charset="0"/>
              </a:rPr>
              <a:t>இருந்துள்ளது</a:t>
            </a:r>
            <a:r>
              <a:rPr lang="en-IN" dirty="0" smtClean="0">
                <a:solidFill>
                  <a:srgbClr val="FF0000"/>
                </a:solidFill>
                <a:latin typeface="TAU-Marutham" pitchFamily="34" charset="0"/>
                <a:cs typeface="TAU-Marutham" pitchFamily="34" charset="0"/>
              </a:rPr>
              <a:t>.</a:t>
            </a:r>
            <a:endParaRPr lang="en-US" dirty="0">
              <a:solidFill>
                <a:srgbClr val="FF0000"/>
              </a:solidFill>
              <a:latin typeface="TAU-Marutham" pitchFamily="34" charset="0"/>
              <a:cs typeface="TAU-Marutham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</TotalTime>
  <Words>166</Words>
  <Application>Microsoft Office PowerPoint</Application>
  <PresentationFormat>On-screen Show (4:3)</PresentationFormat>
  <Paragraphs>43</Paragraphs>
  <Slides>10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தமிழர் குடும்ப முறை</vt:lpstr>
      <vt:lpstr>Slide 2</vt:lpstr>
      <vt:lpstr>Slide 3</vt:lpstr>
      <vt:lpstr>Slide 4</vt:lpstr>
      <vt:lpstr>சங்க இலக்கியத்தில்  வாழிடங்கள்</vt:lpstr>
      <vt:lpstr>Slide 6</vt:lpstr>
      <vt:lpstr>Slide 7</vt:lpstr>
      <vt:lpstr>Slide 8</vt:lpstr>
      <vt:lpstr>Slide 9</vt:lpstr>
      <vt:lpstr>Slide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Windows User</dc:creator>
  <cp:lastModifiedBy>Windows User</cp:lastModifiedBy>
  <cp:revision>4</cp:revision>
  <dcterms:created xsi:type="dcterms:W3CDTF">2019-06-11T16:45:15Z</dcterms:created>
  <dcterms:modified xsi:type="dcterms:W3CDTF">2019-06-11T17:18:21Z</dcterms:modified>
</cp:coreProperties>
</file>